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58" r:id="rId4"/>
    <p:sldId id="259" r:id="rId5"/>
    <p:sldId id="260" r:id="rId6"/>
    <p:sldId id="261" r:id="rId7"/>
    <p:sldId id="264" r:id="rId8"/>
    <p:sldId id="263" r:id="rId9"/>
    <p:sldId id="266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636"/>
    <a:srgbClr val="F35F0D"/>
    <a:srgbClr val="A31529"/>
    <a:srgbClr val="005696"/>
    <a:srgbClr val="246E2D"/>
    <a:srgbClr val="890980"/>
    <a:srgbClr val="F11BE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4006E7D-0C4A-4693-B6A7-2BF9F80D7B53}" type="datetimeFigureOut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6311FE-4966-43D5-81B4-87635F11F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D0D13-7858-41C1-8D12-032572BBB4C5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D5597-B882-4728-964B-BF3057FC3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90496-5BD8-4568-AA84-80031F581F53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959A1-7E18-49E4-8CAD-EB6C84D4F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66666-3362-4BE6-8DCD-6214803A9631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649FB-5614-46BA-9DF8-F313C5D0D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8370-5956-4500-8532-7D4E8ED02026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5763-3417-4536-B247-C5FABE923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53D0B-CCF2-422E-888A-322E1836DC41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4B69F-367A-43E1-BD07-942D9638B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C0AD3-78FC-40E2-8AF4-6A9864708A0A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0C852-FD9C-4745-9653-26507A350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174EE-6248-4A90-AAFB-E352DF28BC2E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4B2A5-041E-4F67-ACA1-FA928D35E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B5D27-3376-4C9A-9D15-C62CF10FFAAB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A0031-51D1-478B-BC40-A02F6148B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7CE62-76BF-4367-9F6A-1BDDAB050B2B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1ADD0-703E-4542-92F9-82543F41D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33E86-439A-4C2E-BE95-1D9FBFE9FC23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E4DE4-C12F-42C0-B715-4BECE0138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1E0E8-0AF9-4AC5-AB97-DE0894FCA4A3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B6ED-45A7-428C-92D1-042713611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7591EA-5538-41B7-A61C-DCBBD7B5E73A}" type="datetime1">
              <a:rPr lang="ru-RU"/>
              <a:pPr>
                <a:defRPr/>
              </a:pPr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B8893D-5F17-4523-9C86-2D005E503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8;&#1088;&#1080;&#1085;&#1072;\&#1056;&#1072;&#1073;&#1086;&#1095;&#1080;&#1081;%20&#1089;&#1090;&#1086;&#1083;\&#1050;&#1042;&#1053;%20&#1087;&#1086;%20&#1088;&#1091;&#1089;&#1089;&#1082;&#1086;&#1084;&#1091;%20&#1103;&#1079;&#1099;&#1082;&#1091;\&#1050;&#1042;&#1053;%20&#1088;&#1091;&#1089;&#1089;&#1082;&#1080;&#1081;%20&#1103;&#1079;&#1099;&#1082;\&#1043;&#1080;&#1084;&#1085;%20&#1082;&#1072;&#1087;&#1080;&#1090;&#1072;&#1085;&#1086;&#1074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110/tibolovin.2c/0_3c0cd_4922ac0d_XL" TargetMode="External"/><Relationship Id="rId3" Type="http://schemas.openxmlformats.org/officeDocument/2006/relationships/hyperlink" Target="http://i2.imgbb.ru/img7/2/7/9/27939cbb129484fb6ba01df0cfa02532_h.jpg" TargetMode="External"/><Relationship Id="rId7" Type="http://schemas.openxmlformats.org/officeDocument/2006/relationships/hyperlink" Target="http://www.zoovet.ru/pet/18463.jpg" TargetMode="External"/><Relationship Id="rId2" Type="http://schemas.openxmlformats.org/officeDocument/2006/relationships/hyperlink" Target="http://img0.liveinternet.ru/images/attach/c/0/37/271/37271713_Moiseev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reentam.narod.ru/image/carab/Carhortensis.jpg" TargetMode="External"/><Relationship Id="rId11" Type="http://schemas.openxmlformats.org/officeDocument/2006/relationships/hyperlink" Target="http://www.xrest.ru/images/collection/00542/540/original.jpg" TargetMode="External"/><Relationship Id="rId5" Type="http://schemas.openxmlformats.org/officeDocument/2006/relationships/hyperlink" Target="http://vilkovo-ekskursii.narod.ru/images/p7250060c.jpg" TargetMode="External"/><Relationship Id="rId10" Type="http://schemas.openxmlformats.org/officeDocument/2006/relationships/hyperlink" Target="http://www.free-lancers.net/posted_files/NCE5175F4EA9F.jpg" TargetMode="External"/><Relationship Id="rId4" Type="http://schemas.openxmlformats.org/officeDocument/2006/relationships/hyperlink" Target="http://img-fotki.yandex.ru/get/5305/mihtimak.97/0_7721f_7b14b0ea_XL" TargetMode="External"/><Relationship Id="rId9" Type="http://schemas.openxmlformats.org/officeDocument/2006/relationships/hyperlink" Target="http://s42.radikal.ru/i098/0807/f3/a6e027065e62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10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8.xml"/><Relationship Id="rId5" Type="http://schemas.openxmlformats.org/officeDocument/2006/relationships/slide" Target="slide4.xml"/><Relationship Id="rId10" Type="http://schemas.openxmlformats.org/officeDocument/2006/relationships/slide" Target="slide7.xml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 rot="655611">
            <a:off x="514320" y="657204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</a:p>
        </p:txBody>
      </p:sp>
      <p:sp>
        <p:nvSpPr>
          <p:cNvPr id="6" name="Куб 5"/>
          <p:cNvSpPr/>
          <p:nvPr/>
        </p:nvSpPr>
        <p:spPr>
          <a:xfrm rot="341114">
            <a:off x="5619211" y="547121"/>
            <a:ext cx="1000132" cy="1000132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8" name="Куб 7"/>
          <p:cNvSpPr/>
          <p:nvPr/>
        </p:nvSpPr>
        <p:spPr>
          <a:xfrm rot="21057848">
            <a:off x="1403972" y="549003"/>
            <a:ext cx="1000132" cy="1000132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 rot="197207">
            <a:off x="3375712" y="4680984"/>
            <a:ext cx="1000132" cy="1000132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1" name="Куб 10"/>
          <p:cNvSpPr/>
          <p:nvPr/>
        </p:nvSpPr>
        <p:spPr>
          <a:xfrm rot="963488">
            <a:off x="5482901" y="4843956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Куб 11"/>
          <p:cNvSpPr/>
          <p:nvPr/>
        </p:nvSpPr>
        <p:spPr>
          <a:xfrm rot="235563">
            <a:off x="2372817" y="653753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</a:p>
        </p:txBody>
      </p:sp>
      <p:sp>
        <p:nvSpPr>
          <p:cNvPr id="14" name="Куб 13"/>
          <p:cNvSpPr/>
          <p:nvPr/>
        </p:nvSpPr>
        <p:spPr>
          <a:xfrm rot="21177302">
            <a:off x="4413533" y="4854708"/>
            <a:ext cx="1000132" cy="1000132"/>
          </a:xfrm>
          <a:prstGeom prst="cube">
            <a:avLst/>
          </a:prstGeom>
          <a:solidFill>
            <a:srgbClr val="005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  <p:sp>
        <p:nvSpPr>
          <p:cNvPr id="15" name="Куб 14"/>
          <p:cNvSpPr/>
          <p:nvPr/>
        </p:nvSpPr>
        <p:spPr>
          <a:xfrm rot="21203102">
            <a:off x="6483664" y="697195"/>
            <a:ext cx="1000132" cy="1000132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16" name="Куб 15"/>
          <p:cNvSpPr/>
          <p:nvPr/>
        </p:nvSpPr>
        <p:spPr>
          <a:xfrm rot="768778">
            <a:off x="1214063" y="4751583"/>
            <a:ext cx="1000132" cy="1000132"/>
          </a:xfrm>
          <a:prstGeom prst="cube">
            <a:avLst/>
          </a:prstGeom>
          <a:solidFill>
            <a:srgbClr val="246E2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</a:p>
        </p:txBody>
      </p:sp>
      <p:sp>
        <p:nvSpPr>
          <p:cNvPr id="18" name="Куб 17"/>
          <p:cNvSpPr/>
          <p:nvPr/>
        </p:nvSpPr>
        <p:spPr>
          <a:xfrm rot="771623">
            <a:off x="7479072" y="575430"/>
            <a:ext cx="1000132" cy="1000132"/>
          </a:xfrm>
          <a:prstGeom prst="cub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</a:p>
        </p:txBody>
      </p:sp>
      <p:sp>
        <p:nvSpPr>
          <p:cNvPr id="19" name="Куб 18"/>
          <p:cNvSpPr/>
          <p:nvPr/>
        </p:nvSpPr>
        <p:spPr>
          <a:xfrm>
            <a:off x="6948264" y="4869160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7" name="Куб 6"/>
          <p:cNvSpPr/>
          <p:nvPr/>
        </p:nvSpPr>
        <p:spPr>
          <a:xfrm rot="538400">
            <a:off x="3347733" y="476542"/>
            <a:ext cx="1000132" cy="1000132"/>
          </a:xfrm>
          <a:prstGeom prst="cube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</a:p>
        </p:txBody>
      </p:sp>
      <p:sp>
        <p:nvSpPr>
          <p:cNvPr id="5" name="Куб 4"/>
          <p:cNvSpPr/>
          <p:nvPr/>
        </p:nvSpPr>
        <p:spPr>
          <a:xfrm rot="21393800">
            <a:off x="2296821" y="4826229"/>
            <a:ext cx="1000132" cy="1000132"/>
          </a:xfrm>
          <a:prstGeom prst="cube">
            <a:avLst/>
          </a:prstGeom>
          <a:solidFill>
            <a:srgbClr val="C7D63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42875" y="6634163"/>
            <a:ext cx="1195388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1560" y="2924944"/>
            <a:ext cx="78261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Конкурс капитанов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Гимн капитан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100392" y="6021288"/>
            <a:ext cx="683568" cy="683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7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645024"/>
            <a:ext cx="20882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7020" y="116632"/>
            <a:ext cx="91069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Незнайка написал записку.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Он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допустил 7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ошибок, найди и исправь их.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72816"/>
            <a:ext cx="21820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Привет,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34588" y="1772816"/>
            <a:ext cx="497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з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774557"/>
            <a:ext cx="3749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Arial Black" pitchFamily="34" charset="0"/>
              </a:rPr>
              <a:t>найка</a:t>
            </a:r>
            <a:r>
              <a:rPr lang="ru-RU" sz="3600" dirty="0" smtClean="0">
                <a:latin typeface="Arial Black" pitchFamily="34" charset="0"/>
              </a:rPr>
              <a:t>!   </a:t>
            </a:r>
            <a:r>
              <a:rPr lang="ru-RU" sz="3600" dirty="0" err="1" smtClean="0">
                <a:latin typeface="Arial Black" pitchFamily="34" charset="0"/>
              </a:rPr>
              <a:t>чень</a:t>
            </a:r>
            <a:r>
              <a:rPr lang="ru-RU" sz="3600" dirty="0" smtClean="0">
                <a:latin typeface="Arial Black" pitchFamily="34" charset="0"/>
              </a:rPr>
              <a:t>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1772816"/>
            <a:ext cx="1981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прошу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11563" y="2348880"/>
            <a:ext cx="604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Arial Black" pitchFamily="34" charset="0"/>
              </a:rPr>
              <a:t>ы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20272" y="2348880"/>
            <a:ext cx="1725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задач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2348880"/>
            <a:ext cx="705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Arial Black" pitchFamily="34" charset="0"/>
              </a:rPr>
              <a:t>ть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45402" y="2348880"/>
            <a:ext cx="635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ю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299695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б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2996952"/>
            <a:ext cx="3361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уду ждать в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9463" y="2996952"/>
            <a:ext cx="41729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своей комнате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64088" y="3789040"/>
            <a:ext cx="2217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Arial Black" pitchFamily="34" charset="0"/>
              </a:rPr>
              <a:t>знайка</a:t>
            </a:r>
            <a:r>
              <a:rPr lang="ru-RU" sz="3600" dirty="0" smtClean="0">
                <a:latin typeface="Arial Black" pitchFamily="34" charset="0"/>
              </a:rPr>
              <a:t>.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3789040"/>
            <a:ext cx="513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н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76056" y="3789040"/>
            <a:ext cx="510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и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30393" y="1661899"/>
            <a:ext cx="6014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latin typeface="Arial Black" pitchFamily="34" charset="0"/>
              </a:rPr>
              <a:t>з</a:t>
            </a:r>
            <a:endParaRPr lang="ru-RU" sz="48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5536" y="2348880"/>
            <a:ext cx="5772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тебя помочь мне </a:t>
            </a:r>
            <a:r>
              <a:rPr lang="ru-RU" sz="3600" dirty="0" err="1" smtClean="0">
                <a:latin typeface="Arial Black" pitchFamily="34" charset="0"/>
              </a:rPr>
              <a:t>реш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40152" y="2348880"/>
            <a:ext cx="510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и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04448" y="2348880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у.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71038" y="1772816"/>
            <a:ext cx="3770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о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722693" y="1772816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299695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Б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2693" y="3789040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Н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76056" y="37890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е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6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395536" y="2996952"/>
            <a:ext cx="82088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http://img0.liveinternet.ru/images/attach/c/0/37/271/37271713_Moiseev.jpg</a:t>
            </a:r>
            <a:r>
              <a:rPr lang="ru-RU" sz="1200" dirty="0"/>
              <a:t> спортсмен - чемпион</a:t>
            </a: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395536" y="2780928"/>
            <a:ext cx="8425309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http://i2.imgbb.ru/img7/2/7/9/27939cbb129484fb6ba01df0cfa02532_h.jpg</a:t>
            </a:r>
            <a:r>
              <a:rPr lang="ru-RU" sz="1200" dirty="0"/>
              <a:t> пион</a:t>
            </a:r>
          </a:p>
        </p:txBody>
      </p:sp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395536" y="2564904"/>
            <a:ext cx="8425309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http://img-fotki.yandex.ru/get/5305/mihtimak.97/0_7721f_7b14b0ea_XL</a:t>
            </a:r>
            <a:r>
              <a:rPr lang="ru-RU" sz="1200" dirty="0"/>
              <a:t> стряпуха</a:t>
            </a:r>
          </a:p>
        </p:txBody>
      </p:sp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395536" y="2348880"/>
            <a:ext cx="4644008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http://vilkovo-ekskursii.narod.ru/images/p7250060c.jpg</a:t>
            </a:r>
            <a:r>
              <a:rPr lang="ru-RU" sz="1200" dirty="0"/>
              <a:t> уха</a:t>
            </a:r>
          </a:p>
        </p:txBody>
      </p:sp>
      <p:sp>
        <p:nvSpPr>
          <p:cNvPr id="21511" name="Прямоугольник 7"/>
          <p:cNvSpPr>
            <a:spLocks noChangeArrowheads="1"/>
          </p:cNvSpPr>
          <p:nvPr/>
        </p:nvSpPr>
        <p:spPr bwMode="auto">
          <a:xfrm>
            <a:off x="395536" y="2132856"/>
            <a:ext cx="860469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http://greentam.narod.ru/image/carab/Carhortensis.jpg</a:t>
            </a:r>
            <a:r>
              <a:rPr lang="ru-RU" sz="1200" dirty="0"/>
              <a:t> жужелица</a:t>
            </a:r>
          </a:p>
        </p:txBody>
      </p:sp>
      <p:sp>
        <p:nvSpPr>
          <p:cNvPr id="21512" name="Прямоугольник 8"/>
          <p:cNvSpPr>
            <a:spLocks noChangeArrowheads="1"/>
          </p:cNvSpPr>
          <p:nvPr/>
        </p:nvSpPr>
        <p:spPr bwMode="auto">
          <a:xfrm>
            <a:off x="395536" y="1916832"/>
            <a:ext cx="27654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>
                <a:hlinkClick r:id="rId7"/>
              </a:rPr>
              <a:t>http://www.zoovet.ru/pet/18463.jpg</a:t>
            </a:r>
            <a:r>
              <a:rPr lang="ru-RU" sz="1200" dirty="0"/>
              <a:t> уж</a:t>
            </a:r>
          </a:p>
        </p:txBody>
      </p:sp>
      <p:sp>
        <p:nvSpPr>
          <p:cNvPr id="21513" name="Прямоугольник 10"/>
          <p:cNvSpPr>
            <a:spLocks noChangeArrowheads="1"/>
          </p:cNvSpPr>
          <p:nvPr/>
        </p:nvSpPr>
        <p:spPr bwMode="auto">
          <a:xfrm>
            <a:off x="395288" y="1484313"/>
            <a:ext cx="85693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8"/>
              </a:rPr>
              <a:t>http://img-fotki.yandex.ru/get/4110/tibolovin.2c/0_3c0cd_4922ac0d_XL</a:t>
            </a:r>
            <a:r>
              <a:rPr lang="ru-RU" sz="1200"/>
              <a:t> гречневое поле</a:t>
            </a:r>
          </a:p>
        </p:txBody>
      </p:sp>
      <p:sp>
        <p:nvSpPr>
          <p:cNvPr id="21514" name="Прямоугольник 11"/>
          <p:cNvSpPr>
            <a:spLocks noChangeArrowheads="1"/>
          </p:cNvSpPr>
          <p:nvPr/>
        </p:nvSpPr>
        <p:spPr bwMode="auto">
          <a:xfrm>
            <a:off x="395288" y="1700213"/>
            <a:ext cx="84978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9"/>
              </a:rPr>
              <a:t>http://s42.radikal.ru/i098/0807/f3/a6e027065e62.jpg</a:t>
            </a:r>
            <a:r>
              <a:rPr lang="ru-RU" sz="1200"/>
              <a:t> речка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699792" y="260648"/>
            <a:ext cx="4584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Интернет - источники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212976"/>
            <a:ext cx="81369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http://www.free-lancers.net/posted_files/NCE5175F4EA9F.jpg</a:t>
            </a:r>
            <a:r>
              <a:rPr lang="ru-RU" sz="1200" dirty="0" smtClean="0"/>
              <a:t> золотая рыбка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3429000"/>
            <a:ext cx="8352928" cy="28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1"/>
              </a:rPr>
              <a:t>http://www.xrest.ru/images/collection/00542/540/original.jpg</a:t>
            </a:r>
            <a:r>
              <a:rPr lang="ru-RU" sz="1200" dirty="0" smtClean="0"/>
              <a:t> Незнайка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C5763-3417-4536-B247-C5FABE923B2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grpSp>
        <p:nvGrpSpPr>
          <p:cNvPr id="6" name="AutoShape 134"/>
          <p:cNvGrpSpPr>
            <a:grpSpLocks/>
          </p:cNvGrpSpPr>
          <p:nvPr/>
        </p:nvGrpSpPr>
        <p:grpSpPr bwMode="auto">
          <a:xfrm>
            <a:off x="251520" y="1916832"/>
            <a:ext cx="3275856" cy="1393726"/>
            <a:chOff x="422" y="564"/>
            <a:chExt cx="1195" cy="515"/>
          </a:xfrm>
          <a:gradFill flip="none" rotWithShape="1">
            <a:gsLst>
              <a:gs pos="0">
                <a:srgbClr val="FFCCFF">
                  <a:shade val="30000"/>
                  <a:satMod val="115000"/>
                </a:srgbClr>
              </a:gs>
              <a:gs pos="50000">
                <a:srgbClr val="FFCCFF">
                  <a:shade val="67500"/>
                  <a:satMod val="115000"/>
                </a:srgbClr>
              </a:gs>
              <a:gs pos="100000">
                <a:srgbClr val="FFCCFF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grpSpPr>
        <p:pic>
          <p:nvPicPr>
            <p:cNvPr id="7" name="AutoShape 134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2" y="564"/>
              <a:ext cx="1195" cy="515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455" y="596"/>
              <a:ext cx="1133" cy="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sp>
        <p:nvSpPr>
          <p:cNvPr id="9" name="AutoShape 170" descr="backgrounds_000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7904" y="1916832"/>
            <a:ext cx="936104" cy="899790"/>
          </a:xfrm>
          <a:prstGeom prst="bevel">
            <a:avLst>
              <a:gd name="adj" fmla="val 10296"/>
            </a:avLst>
          </a:prstGeom>
          <a:blipFill dpi="0" rotWithShape="1">
            <a:blip r:embed="rId4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3" action="ppaction://hlinksldjump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AutoShape 170" descr="backgrounds_000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932040" y="1916832"/>
            <a:ext cx="936104" cy="899790"/>
          </a:xfrm>
          <a:prstGeom prst="bevel">
            <a:avLst>
              <a:gd name="adj" fmla="val 10296"/>
            </a:avLst>
          </a:prstGeom>
          <a:blipFill dpi="0" rotWithShape="1">
            <a:blip r:embed="rId4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5" action="ppaction://hlinksldjump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AutoShape 170" descr="backgrounds_0001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228184" y="1916832"/>
            <a:ext cx="936104" cy="899790"/>
          </a:xfrm>
          <a:prstGeom prst="bevel">
            <a:avLst>
              <a:gd name="adj" fmla="val 10296"/>
            </a:avLst>
          </a:prstGeom>
          <a:blipFill dpi="0" rotWithShape="1">
            <a:blip r:embed="rId4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6" action="ppaction://hlinksldjump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AutoShape 170" descr="backgrounds_000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452320" y="1916832"/>
            <a:ext cx="936104" cy="899790"/>
          </a:xfrm>
          <a:prstGeom prst="bevel">
            <a:avLst>
              <a:gd name="adj" fmla="val 10296"/>
            </a:avLst>
          </a:prstGeom>
          <a:blipFill dpi="0" rotWithShape="1">
            <a:blip r:embed="rId4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9E0075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7" action="ppaction://hlinksldjump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1916832"/>
            <a:ext cx="300608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 играют в прятки</a:t>
            </a:r>
            <a:endParaRPr lang="ru-RU" sz="3200" b="1" i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5" name="AutoShape 23"/>
          <p:cNvGrpSpPr>
            <a:grpSpLocks/>
          </p:cNvGrpSpPr>
          <p:nvPr/>
        </p:nvGrpSpPr>
        <p:grpSpPr bwMode="auto">
          <a:xfrm>
            <a:off x="251520" y="4437112"/>
            <a:ext cx="3203848" cy="1468934"/>
            <a:chOff x="488" y="3322"/>
            <a:chExt cx="875" cy="334"/>
          </a:xfrm>
          <a:gradFill flip="none" rotWithShape="1">
            <a:gsLst>
              <a:gs pos="0">
                <a:srgbClr val="9999FF">
                  <a:shade val="30000"/>
                  <a:satMod val="115000"/>
                </a:srgbClr>
              </a:gs>
              <a:gs pos="50000">
                <a:srgbClr val="9999FF">
                  <a:shade val="67500"/>
                  <a:satMod val="115000"/>
                </a:srgbClr>
              </a:gs>
              <a:gs pos="100000">
                <a:srgbClr val="9999FF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pic>
          <p:nvPicPr>
            <p:cNvPr id="16" name="AutoShape 23"/>
            <p:cNvPicPr>
              <a:picLocks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8" y="3322"/>
              <a:ext cx="875" cy="33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510" y="3345"/>
              <a:ext cx="832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  <p:sp>
        <p:nvSpPr>
          <p:cNvPr id="18" name="AutoShape 213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707904" y="4869160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9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0" action="ppaction://hlinksldjump"/>
              </a:rPr>
              <a:t>1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9" name="AutoShape 213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004048" y="4869160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9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1" action="ppaction://hlinksldjump"/>
              </a:rPr>
              <a:t>2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0" name="AutoShape 213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8184" y="4869160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9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2" action="ppaction://hlinksldjump"/>
              </a:rPr>
              <a:t>3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2" name="AutoShape 213" descr="backgrounds_000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52320" y="4869160"/>
            <a:ext cx="936104" cy="936104"/>
          </a:xfrm>
          <a:prstGeom prst="bevel">
            <a:avLst>
              <a:gd name="adj" fmla="val 10093"/>
            </a:avLst>
          </a:prstGeom>
          <a:blipFill dpi="0" rotWithShape="1">
            <a:blip r:embed="rId9" cstate="email">
              <a:lum bright="10000"/>
            </a:blip>
            <a:srcRect/>
            <a:stretch>
              <a:fillRect/>
            </a:stretch>
          </a:blip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13" action="ppaction://hlinksldjump"/>
              </a:rPr>
              <a:t>4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27584" y="4653136"/>
            <a:ext cx="2092239" cy="880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Исправь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ошибки</a:t>
            </a:r>
            <a:endParaRPr lang="ru-RU" sz="3200" b="1" i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4716463" y="2565400"/>
            <a:ext cx="4211637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179388" y="2565400"/>
            <a:ext cx="4176712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323850" y="115888"/>
            <a:ext cx="900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Присмотрись к слову и ответь на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 вопрос: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0" y="1268413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Что за полем, где растёт      гречка?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1270" name="Прямоугольник 6"/>
          <p:cNvSpPr>
            <a:spLocks noChangeArrowheads="1"/>
          </p:cNvSpPr>
          <p:nvPr/>
        </p:nvSpPr>
        <p:spPr bwMode="auto">
          <a:xfrm>
            <a:off x="900113" y="4868863"/>
            <a:ext cx="7704137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0">
                <a:solidFill>
                  <a:srgbClr val="0070C0"/>
                </a:solidFill>
                <a:latin typeface="Arial Black" pitchFamily="34" charset="0"/>
              </a:rPr>
              <a:t>гречка</a:t>
            </a:r>
            <a:endParaRPr lang="ru-RU" sz="13000">
              <a:solidFill>
                <a:srgbClr val="0070C0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895475" y="5314950"/>
            <a:ext cx="5524500" cy="1466850"/>
          </a:xfrm>
          <a:custGeom>
            <a:avLst/>
            <a:gdLst>
              <a:gd name="connsiteX0" fmla="*/ 161925 w 5524500"/>
              <a:gd name="connsiteY0" fmla="*/ 152400 h 1466850"/>
              <a:gd name="connsiteX1" fmla="*/ 133350 w 5524500"/>
              <a:gd name="connsiteY1" fmla="*/ 200025 h 1466850"/>
              <a:gd name="connsiteX2" fmla="*/ 104775 w 5524500"/>
              <a:gd name="connsiteY2" fmla="*/ 266700 h 1466850"/>
              <a:gd name="connsiteX3" fmla="*/ 76200 w 5524500"/>
              <a:gd name="connsiteY3" fmla="*/ 285750 h 1466850"/>
              <a:gd name="connsiteX4" fmla="*/ 47625 w 5524500"/>
              <a:gd name="connsiteY4" fmla="*/ 352425 h 1466850"/>
              <a:gd name="connsiteX5" fmla="*/ 38100 w 5524500"/>
              <a:gd name="connsiteY5" fmla="*/ 381000 h 1466850"/>
              <a:gd name="connsiteX6" fmla="*/ 28575 w 5524500"/>
              <a:gd name="connsiteY6" fmla="*/ 419100 h 1466850"/>
              <a:gd name="connsiteX7" fmla="*/ 19050 w 5524500"/>
              <a:gd name="connsiteY7" fmla="*/ 447675 h 1466850"/>
              <a:gd name="connsiteX8" fmla="*/ 9525 w 5524500"/>
              <a:gd name="connsiteY8" fmla="*/ 504825 h 1466850"/>
              <a:gd name="connsiteX9" fmla="*/ 0 w 5524500"/>
              <a:gd name="connsiteY9" fmla="*/ 542925 h 1466850"/>
              <a:gd name="connsiteX10" fmla="*/ 19050 w 5524500"/>
              <a:gd name="connsiteY10" fmla="*/ 790575 h 1466850"/>
              <a:gd name="connsiteX11" fmla="*/ 47625 w 5524500"/>
              <a:gd name="connsiteY11" fmla="*/ 866775 h 1466850"/>
              <a:gd name="connsiteX12" fmla="*/ 76200 w 5524500"/>
              <a:gd name="connsiteY12" fmla="*/ 885825 h 1466850"/>
              <a:gd name="connsiteX13" fmla="*/ 104775 w 5524500"/>
              <a:gd name="connsiteY13" fmla="*/ 914400 h 1466850"/>
              <a:gd name="connsiteX14" fmla="*/ 152400 w 5524500"/>
              <a:gd name="connsiteY14" fmla="*/ 981075 h 1466850"/>
              <a:gd name="connsiteX15" fmla="*/ 209550 w 5524500"/>
              <a:gd name="connsiteY15" fmla="*/ 1019175 h 1466850"/>
              <a:gd name="connsiteX16" fmla="*/ 238125 w 5524500"/>
              <a:gd name="connsiteY16" fmla="*/ 1038225 h 1466850"/>
              <a:gd name="connsiteX17" fmla="*/ 295275 w 5524500"/>
              <a:gd name="connsiteY17" fmla="*/ 1057275 h 1466850"/>
              <a:gd name="connsiteX18" fmla="*/ 323850 w 5524500"/>
              <a:gd name="connsiteY18" fmla="*/ 1066800 h 1466850"/>
              <a:gd name="connsiteX19" fmla="*/ 371475 w 5524500"/>
              <a:gd name="connsiteY19" fmla="*/ 1095375 h 1466850"/>
              <a:gd name="connsiteX20" fmla="*/ 400050 w 5524500"/>
              <a:gd name="connsiteY20" fmla="*/ 1104900 h 1466850"/>
              <a:gd name="connsiteX21" fmla="*/ 476250 w 5524500"/>
              <a:gd name="connsiteY21" fmla="*/ 1123950 h 1466850"/>
              <a:gd name="connsiteX22" fmla="*/ 504825 w 5524500"/>
              <a:gd name="connsiteY22" fmla="*/ 1143000 h 1466850"/>
              <a:gd name="connsiteX23" fmla="*/ 590550 w 5524500"/>
              <a:gd name="connsiteY23" fmla="*/ 1162050 h 1466850"/>
              <a:gd name="connsiteX24" fmla="*/ 628650 w 5524500"/>
              <a:gd name="connsiteY24" fmla="*/ 1181100 h 1466850"/>
              <a:gd name="connsiteX25" fmla="*/ 762000 w 5524500"/>
              <a:gd name="connsiteY25" fmla="*/ 1228725 h 1466850"/>
              <a:gd name="connsiteX26" fmla="*/ 800100 w 5524500"/>
              <a:gd name="connsiteY26" fmla="*/ 1247775 h 1466850"/>
              <a:gd name="connsiteX27" fmla="*/ 885825 w 5524500"/>
              <a:gd name="connsiteY27" fmla="*/ 1257300 h 1466850"/>
              <a:gd name="connsiteX28" fmla="*/ 990600 w 5524500"/>
              <a:gd name="connsiteY28" fmla="*/ 1295400 h 1466850"/>
              <a:gd name="connsiteX29" fmla="*/ 1162050 w 5524500"/>
              <a:gd name="connsiteY29" fmla="*/ 1314450 h 1466850"/>
              <a:gd name="connsiteX30" fmla="*/ 1200150 w 5524500"/>
              <a:gd name="connsiteY30" fmla="*/ 1323975 h 1466850"/>
              <a:gd name="connsiteX31" fmla="*/ 1314450 w 5524500"/>
              <a:gd name="connsiteY31" fmla="*/ 1343025 h 1466850"/>
              <a:gd name="connsiteX32" fmla="*/ 1428750 w 5524500"/>
              <a:gd name="connsiteY32" fmla="*/ 1352550 h 1466850"/>
              <a:gd name="connsiteX33" fmla="*/ 1476375 w 5524500"/>
              <a:gd name="connsiteY33" fmla="*/ 1362075 h 1466850"/>
              <a:gd name="connsiteX34" fmla="*/ 1800225 w 5524500"/>
              <a:gd name="connsiteY34" fmla="*/ 1381125 h 1466850"/>
              <a:gd name="connsiteX35" fmla="*/ 1905000 w 5524500"/>
              <a:gd name="connsiteY35" fmla="*/ 1400175 h 1466850"/>
              <a:gd name="connsiteX36" fmla="*/ 2028825 w 5524500"/>
              <a:gd name="connsiteY36" fmla="*/ 1419225 h 1466850"/>
              <a:gd name="connsiteX37" fmla="*/ 2209800 w 5524500"/>
              <a:gd name="connsiteY37" fmla="*/ 1428750 h 1466850"/>
              <a:gd name="connsiteX38" fmla="*/ 2247900 w 5524500"/>
              <a:gd name="connsiteY38" fmla="*/ 1438275 h 1466850"/>
              <a:gd name="connsiteX39" fmla="*/ 2533650 w 5524500"/>
              <a:gd name="connsiteY39" fmla="*/ 1457325 h 1466850"/>
              <a:gd name="connsiteX40" fmla="*/ 2571750 w 5524500"/>
              <a:gd name="connsiteY40" fmla="*/ 1466850 h 1466850"/>
              <a:gd name="connsiteX41" fmla="*/ 2981325 w 5524500"/>
              <a:gd name="connsiteY41" fmla="*/ 1457325 h 1466850"/>
              <a:gd name="connsiteX42" fmla="*/ 3733800 w 5524500"/>
              <a:gd name="connsiteY42" fmla="*/ 1447800 h 1466850"/>
              <a:gd name="connsiteX43" fmla="*/ 3971925 w 5524500"/>
              <a:gd name="connsiteY43" fmla="*/ 1438275 h 1466850"/>
              <a:gd name="connsiteX44" fmla="*/ 4000500 w 5524500"/>
              <a:gd name="connsiteY44" fmla="*/ 1428750 h 1466850"/>
              <a:gd name="connsiteX45" fmla="*/ 4143375 w 5524500"/>
              <a:gd name="connsiteY45" fmla="*/ 1409700 h 1466850"/>
              <a:gd name="connsiteX46" fmla="*/ 4257675 w 5524500"/>
              <a:gd name="connsiteY46" fmla="*/ 1381125 h 1466850"/>
              <a:gd name="connsiteX47" fmla="*/ 4295775 w 5524500"/>
              <a:gd name="connsiteY47" fmla="*/ 1371600 h 1466850"/>
              <a:gd name="connsiteX48" fmla="*/ 4324350 w 5524500"/>
              <a:gd name="connsiteY48" fmla="*/ 1362075 h 1466850"/>
              <a:gd name="connsiteX49" fmla="*/ 4419600 w 5524500"/>
              <a:gd name="connsiteY49" fmla="*/ 1352550 h 1466850"/>
              <a:gd name="connsiteX50" fmla="*/ 4467225 w 5524500"/>
              <a:gd name="connsiteY50" fmla="*/ 1343025 h 1466850"/>
              <a:gd name="connsiteX51" fmla="*/ 4572000 w 5524500"/>
              <a:gd name="connsiteY51" fmla="*/ 1323975 h 1466850"/>
              <a:gd name="connsiteX52" fmla="*/ 4695825 w 5524500"/>
              <a:gd name="connsiteY52" fmla="*/ 1276350 h 1466850"/>
              <a:gd name="connsiteX53" fmla="*/ 4724400 w 5524500"/>
              <a:gd name="connsiteY53" fmla="*/ 1266825 h 1466850"/>
              <a:gd name="connsiteX54" fmla="*/ 4810125 w 5524500"/>
              <a:gd name="connsiteY54" fmla="*/ 1257300 h 1466850"/>
              <a:gd name="connsiteX55" fmla="*/ 4914900 w 5524500"/>
              <a:gd name="connsiteY55" fmla="*/ 1228725 h 1466850"/>
              <a:gd name="connsiteX56" fmla="*/ 4943475 w 5524500"/>
              <a:gd name="connsiteY56" fmla="*/ 1219200 h 1466850"/>
              <a:gd name="connsiteX57" fmla="*/ 5010150 w 5524500"/>
              <a:gd name="connsiteY57" fmla="*/ 1200150 h 1466850"/>
              <a:gd name="connsiteX58" fmla="*/ 5067300 w 5524500"/>
              <a:gd name="connsiteY58" fmla="*/ 1181100 h 1466850"/>
              <a:gd name="connsiteX59" fmla="*/ 5143500 w 5524500"/>
              <a:gd name="connsiteY59" fmla="*/ 1162050 h 1466850"/>
              <a:gd name="connsiteX60" fmla="*/ 5200650 w 5524500"/>
              <a:gd name="connsiteY60" fmla="*/ 1133475 h 1466850"/>
              <a:gd name="connsiteX61" fmla="*/ 5238750 w 5524500"/>
              <a:gd name="connsiteY61" fmla="*/ 1123950 h 1466850"/>
              <a:gd name="connsiteX62" fmla="*/ 5295900 w 5524500"/>
              <a:gd name="connsiteY62" fmla="*/ 1095375 h 1466850"/>
              <a:gd name="connsiteX63" fmla="*/ 5353050 w 5524500"/>
              <a:gd name="connsiteY63" fmla="*/ 1066800 h 1466850"/>
              <a:gd name="connsiteX64" fmla="*/ 5391150 w 5524500"/>
              <a:gd name="connsiteY64" fmla="*/ 1038225 h 1466850"/>
              <a:gd name="connsiteX65" fmla="*/ 5419725 w 5524500"/>
              <a:gd name="connsiteY65" fmla="*/ 1019175 h 1466850"/>
              <a:gd name="connsiteX66" fmla="*/ 5467350 w 5524500"/>
              <a:gd name="connsiteY66" fmla="*/ 971550 h 1466850"/>
              <a:gd name="connsiteX67" fmla="*/ 5476875 w 5524500"/>
              <a:gd name="connsiteY67" fmla="*/ 942975 h 1466850"/>
              <a:gd name="connsiteX68" fmla="*/ 5514975 w 5524500"/>
              <a:gd name="connsiteY68" fmla="*/ 885825 h 1466850"/>
              <a:gd name="connsiteX69" fmla="*/ 5524500 w 5524500"/>
              <a:gd name="connsiteY69" fmla="*/ 819150 h 1466850"/>
              <a:gd name="connsiteX70" fmla="*/ 5505450 w 5524500"/>
              <a:gd name="connsiteY70" fmla="*/ 685800 h 1466850"/>
              <a:gd name="connsiteX71" fmla="*/ 5495925 w 5524500"/>
              <a:gd name="connsiteY71" fmla="*/ 638175 h 1466850"/>
              <a:gd name="connsiteX72" fmla="*/ 5476875 w 5524500"/>
              <a:gd name="connsiteY72" fmla="*/ 600075 h 1466850"/>
              <a:gd name="connsiteX73" fmla="*/ 5467350 w 5524500"/>
              <a:gd name="connsiteY73" fmla="*/ 571500 h 1466850"/>
              <a:gd name="connsiteX74" fmla="*/ 5448300 w 5524500"/>
              <a:gd name="connsiteY74" fmla="*/ 533400 h 1466850"/>
              <a:gd name="connsiteX75" fmla="*/ 5438775 w 5524500"/>
              <a:gd name="connsiteY75" fmla="*/ 504825 h 1466850"/>
              <a:gd name="connsiteX76" fmla="*/ 5419725 w 5524500"/>
              <a:gd name="connsiteY76" fmla="*/ 466725 h 1466850"/>
              <a:gd name="connsiteX77" fmla="*/ 5400675 w 5524500"/>
              <a:gd name="connsiteY77" fmla="*/ 419100 h 1466850"/>
              <a:gd name="connsiteX78" fmla="*/ 5381625 w 5524500"/>
              <a:gd name="connsiteY78" fmla="*/ 381000 h 1466850"/>
              <a:gd name="connsiteX79" fmla="*/ 5372100 w 5524500"/>
              <a:gd name="connsiteY79" fmla="*/ 352425 h 1466850"/>
              <a:gd name="connsiteX80" fmla="*/ 5353050 w 5524500"/>
              <a:gd name="connsiteY80" fmla="*/ 323850 h 1466850"/>
              <a:gd name="connsiteX81" fmla="*/ 5343525 w 5524500"/>
              <a:gd name="connsiteY81" fmla="*/ 295275 h 1466850"/>
              <a:gd name="connsiteX82" fmla="*/ 5314950 w 5524500"/>
              <a:gd name="connsiteY82" fmla="*/ 276225 h 1466850"/>
              <a:gd name="connsiteX83" fmla="*/ 5295900 w 5524500"/>
              <a:gd name="connsiteY83" fmla="*/ 247650 h 1466850"/>
              <a:gd name="connsiteX84" fmla="*/ 5238750 w 5524500"/>
              <a:gd name="connsiteY84" fmla="*/ 219075 h 1466850"/>
              <a:gd name="connsiteX85" fmla="*/ 5200650 w 5524500"/>
              <a:gd name="connsiteY85" fmla="*/ 209550 h 1466850"/>
              <a:gd name="connsiteX86" fmla="*/ 5133975 w 5524500"/>
              <a:gd name="connsiteY86" fmla="*/ 171450 h 1466850"/>
              <a:gd name="connsiteX87" fmla="*/ 5076825 w 5524500"/>
              <a:gd name="connsiteY87" fmla="*/ 152400 h 1466850"/>
              <a:gd name="connsiteX88" fmla="*/ 5048250 w 5524500"/>
              <a:gd name="connsiteY88" fmla="*/ 142875 h 1466850"/>
              <a:gd name="connsiteX89" fmla="*/ 5019675 w 5524500"/>
              <a:gd name="connsiteY89" fmla="*/ 133350 h 1466850"/>
              <a:gd name="connsiteX90" fmla="*/ 4981575 w 5524500"/>
              <a:gd name="connsiteY90" fmla="*/ 123825 h 1466850"/>
              <a:gd name="connsiteX91" fmla="*/ 4933950 w 5524500"/>
              <a:gd name="connsiteY91" fmla="*/ 114300 h 1466850"/>
              <a:gd name="connsiteX92" fmla="*/ 4829175 w 5524500"/>
              <a:gd name="connsiteY92" fmla="*/ 85725 h 1466850"/>
              <a:gd name="connsiteX93" fmla="*/ 4638675 w 5524500"/>
              <a:gd name="connsiteY93" fmla="*/ 57150 h 1466850"/>
              <a:gd name="connsiteX94" fmla="*/ 4610100 w 5524500"/>
              <a:gd name="connsiteY94" fmla="*/ 47625 h 1466850"/>
              <a:gd name="connsiteX95" fmla="*/ 4410075 w 5524500"/>
              <a:gd name="connsiteY95" fmla="*/ 28575 h 1466850"/>
              <a:gd name="connsiteX96" fmla="*/ 4352925 w 5524500"/>
              <a:gd name="connsiteY96" fmla="*/ 19050 h 1466850"/>
              <a:gd name="connsiteX97" fmla="*/ 4200525 w 5524500"/>
              <a:gd name="connsiteY97" fmla="*/ 0 h 1466850"/>
              <a:gd name="connsiteX98" fmla="*/ 781050 w 5524500"/>
              <a:gd name="connsiteY98" fmla="*/ 9525 h 1466850"/>
              <a:gd name="connsiteX99" fmla="*/ 657225 w 5524500"/>
              <a:gd name="connsiteY99" fmla="*/ 28575 h 1466850"/>
              <a:gd name="connsiteX100" fmla="*/ 533400 w 5524500"/>
              <a:gd name="connsiteY100" fmla="*/ 47625 h 1466850"/>
              <a:gd name="connsiteX101" fmla="*/ 495300 w 5524500"/>
              <a:gd name="connsiteY101" fmla="*/ 57150 h 1466850"/>
              <a:gd name="connsiteX102" fmla="*/ 361950 w 5524500"/>
              <a:gd name="connsiteY102" fmla="*/ 76200 h 1466850"/>
              <a:gd name="connsiteX103" fmla="*/ 266700 w 5524500"/>
              <a:gd name="connsiteY103" fmla="*/ 95250 h 1466850"/>
              <a:gd name="connsiteX104" fmla="*/ 209550 w 5524500"/>
              <a:gd name="connsiteY104" fmla="*/ 114300 h 1466850"/>
              <a:gd name="connsiteX105" fmla="*/ 123825 w 5524500"/>
              <a:gd name="connsiteY105" fmla="*/ 161925 h 1466850"/>
              <a:gd name="connsiteX106" fmla="*/ 161925 w 5524500"/>
              <a:gd name="connsiteY106" fmla="*/ 15240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5524500" h="1466850">
                <a:moveTo>
                  <a:pt x="161925" y="152400"/>
                </a:moveTo>
                <a:cubicBezTo>
                  <a:pt x="152400" y="168275"/>
                  <a:pt x="141629" y="183466"/>
                  <a:pt x="133350" y="200025"/>
                </a:cubicBezTo>
                <a:cubicBezTo>
                  <a:pt x="118461" y="229802"/>
                  <a:pt x="129550" y="236969"/>
                  <a:pt x="104775" y="266700"/>
                </a:cubicBezTo>
                <a:cubicBezTo>
                  <a:pt x="97446" y="275494"/>
                  <a:pt x="85725" y="279400"/>
                  <a:pt x="76200" y="285750"/>
                </a:cubicBezTo>
                <a:cubicBezTo>
                  <a:pt x="47199" y="329251"/>
                  <a:pt x="63002" y="298606"/>
                  <a:pt x="47625" y="352425"/>
                </a:cubicBezTo>
                <a:cubicBezTo>
                  <a:pt x="44867" y="362079"/>
                  <a:pt x="40858" y="371346"/>
                  <a:pt x="38100" y="381000"/>
                </a:cubicBezTo>
                <a:cubicBezTo>
                  <a:pt x="34504" y="393587"/>
                  <a:pt x="32171" y="406513"/>
                  <a:pt x="28575" y="419100"/>
                </a:cubicBezTo>
                <a:cubicBezTo>
                  <a:pt x="25817" y="428754"/>
                  <a:pt x="21228" y="437874"/>
                  <a:pt x="19050" y="447675"/>
                </a:cubicBezTo>
                <a:cubicBezTo>
                  <a:pt x="14860" y="466528"/>
                  <a:pt x="13313" y="485887"/>
                  <a:pt x="9525" y="504825"/>
                </a:cubicBezTo>
                <a:cubicBezTo>
                  <a:pt x="6958" y="517662"/>
                  <a:pt x="3175" y="530225"/>
                  <a:pt x="0" y="542925"/>
                </a:cubicBezTo>
                <a:cubicBezTo>
                  <a:pt x="6105" y="665024"/>
                  <a:pt x="404" y="697347"/>
                  <a:pt x="19050" y="790575"/>
                </a:cubicBezTo>
                <a:cubicBezTo>
                  <a:pt x="23772" y="814185"/>
                  <a:pt x="31665" y="847623"/>
                  <a:pt x="47625" y="866775"/>
                </a:cubicBezTo>
                <a:cubicBezTo>
                  <a:pt x="54954" y="875569"/>
                  <a:pt x="67406" y="878496"/>
                  <a:pt x="76200" y="885825"/>
                </a:cubicBezTo>
                <a:cubicBezTo>
                  <a:pt x="86548" y="894449"/>
                  <a:pt x="96151" y="904052"/>
                  <a:pt x="104775" y="914400"/>
                </a:cubicBezTo>
                <a:cubicBezTo>
                  <a:pt x="122979" y="936245"/>
                  <a:pt x="130341" y="961467"/>
                  <a:pt x="152400" y="981075"/>
                </a:cubicBezTo>
                <a:cubicBezTo>
                  <a:pt x="169512" y="996286"/>
                  <a:pt x="190500" y="1006475"/>
                  <a:pt x="209550" y="1019175"/>
                </a:cubicBezTo>
                <a:cubicBezTo>
                  <a:pt x="219075" y="1025525"/>
                  <a:pt x="227265" y="1034605"/>
                  <a:pt x="238125" y="1038225"/>
                </a:cubicBezTo>
                <a:lnTo>
                  <a:pt x="295275" y="1057275"/>
                </a:lnTo>
                <a:cubicBezTo>
                  <a:pt x="304800" y="1060450"/>
                  <a:pt x="315241" y="1061634"/>
                  <a:pt x="323850" y="1066800"/>
                </a:cubicBezTo>
                <a:cubicBezTo>
                  <a:pt x="339725" y="1076325"/>
                  <a:pt x="354916" y="1087096"/>
                  <a:pt x="371475" y="1095375"/>
                </a:cubicBezTo>
                <a:cubicBezTo>
                  <a:pt x="380455" y="1099865"/>
                  <a:pt x="390364" y="1102258"/>
                  <a:pt x="400050" y="1104900"/>
                </a:cubicBezTo>
                <a:cubicBezTo>
                  <a:pt x="425309" y="1111789"/>
                  <a:pt x="476250" y="1123950"/>
                  <a:pt x="476250" y="1123950"/>
                </a:cubicBezTo>
                <a:cubicBezTo>
                  <a:pt x="485775" y="1130300"/>
                  <a:pt x="493965" y="1139380"/>
                  <a:pt x="504825" y="1143000"/>
                </a:cubicBezTo>
                <a:cubicBezTo>
                  <a:pt x="599015" y="1174397"/>
                  <a:pt x="529546" y="1135905"/>
                  <a:pt x="590550" y="1162050"/>
                </a:cubicBezTo>
                <a:cubicBezTo>
                  <a:pt x="603601" y="1167643"/>
                  <a:pt x="615355" y="1176114"/>
                  <a:pt x="628650" y="1181100"/>
                </a:cubicBezTo>
                <a:cubicBezTo>
                  <a:pt x="738306" y="1222221"/>
                  <a:pt x="554336" y="1124893"/>
                  <a:pt x="762000" y="1228725"/>
                </a:cubicBezTo>
                <a:cubicBezTo>
                  <a:pt x="774700" y="1235075"/>
                  <a:pt x="786265" y="1244582"/>
                  <a:pt x="800100" y="1247775"/>
                </a:cubicBezTo>
                <a:cubicBezTo>
                  <a:pt x="828115" y="1254240"/>
                  <a:pt x="857250" y="1254125"/>
                  <a:pt x="885825" y="1257300"/>
                </a:cubicBezTo>
                <a:cubicBezTo>
                  <a:pt x="936185" y="1290873"/>
                  <a:pt x="903294" y="1273574"/>
                  <a:pt x="990600" y="1295400"/>
                </a:cubicBezTo>
                <a:cubicBezTo>
                  <a:pt x="1071933" y="1315733"/>
                  <a:pt x="1015642" y="1303992"/>
                  <a:pt x="1162050" y="1314450"/>
                </a:cubicBezTo>
                <a:cubicBezTo>
                  <a:pt x="1174750" y="1317625"/>
                  <a:pt x="1187371" y="1321135"/>
                  <a:pt x="1200150" y="1323975"/>
                </a:cubicBezTo>
                <a:cubicBezTo>
                  <a:pt x="1237389" y="1332250"/>
                  <a:pt x="1276680" y="1339049"/>
                  <a:pt x="1314450" y="1343025"/>
                </a:cubicBezTo>
                <a:cubicBezTo>
                  <a:pt x="1352472" y="1347027"/>
                  <a:pt x="1390650" y="1349375"/>
                  <a:pt x="1428750" y="1352550"/>
                </a:cubicBezTo>
                <a:cubicBezTo>
                  <a:pt x="1444625" y="1355725"/>
                  <a:pt x="1460233" y="1360833"/>
                  <a:pt x="1476375" y="1362075"/>
                </a:cubicBezTo>
                <a:cubicBezTo>
                  <a:pt x="1584193" y="1370369"/>
                  <a:pt x="1800225" y="1381125"/>
                  <a:pt x="1800225" y="1381125"/>
                </a:cubicBezTo>
                <a:cubicBezTo>
                  <a:pt x="1917866" y="1404653"/>
                  <a:pt x="1770948" y="1375802"/>
                  <a:pt x="1905000" y="1400175"/>
                </a:cubicBezTo>
                <a:cubicBezTo>
                  <a:pt x="1962417" y="1410614"/>
                  <a:pt x="1960766" y="1414184"/>
                  <a:pt x="2028825" y="1419225"/>
                </a:cubicBezTo>
                <a:cubicBezTo>
                  <a:pt x="2089068" y="1423687"/>
                  <a:pt x="2149475" y="1425575"/>
                  <a:pt x="2209800" y="1428750"/>
                </a:cubicBezTo>
                <a:cubicBezTo>
                  <a:pt x="2222500" y="1431925"/>
                  <a:pt x="2234941" y="1436424"/>
                  <a:pt x="2247900" y="1438275"/>
                </a:cubicBezTo>
                <a:cubicBezTo>
                  <a:pt x="2333254" y="1450468"/>
                  <a:pt x="2457058" y="1453495"/>
                  <a:pt x="2533650" y="1457325"/>
                </a:cubicBezTo>
                <a:cubicBezTo>
                  <a:pt x="2546350" y="1460500"/>
                  <a:pt x="2558659" y="1466850"/>
                  <a:pt x="2571750" y="1466850"/>
                </a:cubicBezTo>
                <a:cubicBezTo>
                  <a:pt x="2708312" y="1466850"/>
                  <a:pt x="2844781" y="1459563"/>
                  <a:pt x="2981325" y="1457325"/>
                </a:cubicBezTo>
                <a:lnTo>
                  <a:pt x="3733800" y="1447800"/>
                </a:lnTo>
                <a:cubicBezTo>
                  <a:pt x="3813175" y="1444625"/>
                  <a:pt x="3892688" y="1443935"/>
                  <a:pt x="3971925" y="1438275"/>
                </a:cubicBezTo>
                <a:cubicBezTo>
                  <a:pt x="3981940" y="1437560"/>
                  <a:pt x="3990699" y="1430928"/>
                  <a:pt x="4000500" y="1428750"/>
                </a:cubicBezTo>
                <a:cubicBezTo>
                  <a:pt x="4054344" y="1416785"/>
                  <a:pt x="4085596" y="1417954"/>
                  <a:pt x="4143375" y="1409700"/>
                </a:cubicBezTo>
                <a:cubicBezTo>
                  <a:pt x="4188498" y="1403254"/>
                  <a:pt x="4211366" y="1393755"/>
                  <a:pt x="4257675" y="1381125"/>
                </a:cubicBezTo>
                <a:cubicBezTo>
                  <a:pt x="4270305" y="1377681"/>
                  <a:pt x="4283188" y="1375196"/>
                  <a:pt x="4295775" y="1371600"/>
                </a:cubicBezTo>
                <a:cubicBezTo>
                  <a:pt x="4305429" y="1368842"/>
                  <a:pt x="4314427" y="1363602"/>
                  <a:pt x="4324350" y="1362075"/>
                </a:cubicBezTo>
                <a:cubicBezTo>
                  <a:pt x="4355887" y="1357223"/>
                  <a:pt x="4387972" y="1356767"/>
                  <a:pt x="4419600" y="1352550"/>
                </a:cubicBezTo>
                <a:cubicBezTo>
                  <a:pt x="4435647" y="1350410"/>
                  <a:pt x="4451297" y="1345921"/>
                  <a:pt x="4467225" y="1343025"/>
                </a:cubicBezTo>
                <a:cubicBezTo>
                  <a:pt x="4601277" y="1318652"/>
                  <a:pt x="4454359" y="1347503"/>
                  <a:pt x="4572000" y="1323975"/>
                </a:cubicBezTo>
                <a:cubicBezTo>
                  <a:pt x="4637041" y="1291455"/>
                  <a:pt x="4596630" y="1309415"/>
                  <a:pt x="4695825" y="1276350"/>
                </a:cubicBezTo>
                <a:cubicBezTo>
                  <a:pt x="4705350" y="1273175"/>
                  <a:pt x="4714421" y="1267934"/>
                  <a:pt x="4724400" y="1266825"/>
                </a:cubicBezTo>
                <a:lnTo>
                  <a:pt x="4810125" y="1257300"/>
                </a:lnTo>
                <a:cubicBezTo>
                  <a:pt x="4932730" y="1216432"/>
                  <a:pt x="4807195" y="1255651"/>
                  <a:pt x="4914900" y="1228725"/>
                </a:cubicBezTo>
                <a:cubicBezTo>
                  <a:pt x="4924640" y="1226290"/>
                  <a:pt x="4933858" y="1222085"/>
                  <a:pt x="4943475" y="1219200"/>
                </a:cubicBezTo>
                <a:cubicBezTo>
                  <a:pt x="4965615" y="1212558"/>
                  <a:pt x="4988058" y="1206948"/>
                  <a:pt x="5010150" y="1200150"/>
                </a:cubicBezTo>
                <a:cubicBezTo>
                  <a:pt x="5029342" y="1194245"/>
                  <a:pt x="5047992" y="1186617"/>
                  <a:pt x="5067300" y="1181100"/>
                </a:cubicBezTo>
                <a:cubicBezTo>
                  <a:pt x="5092474" y="1173907"/>
                  <a:pt x="5118662" y="1170329"/>
                  <a:pt x="5143500" y="1162050"/>
                </a:cubicBezTo>
                <a:cubicBezTo>
                  <a:pt x="5263907" y="1121914"/>
                  <a:pt x="5071399" y="1188868"/>
                  <a:pt x="5200650" y="1133475"/>
                </a:cubicBezTo>
                <a:cubicBezTo>
                  <a:pt x="5212682" y="1128318"/>
                  <a:pt x="5226050" y="1127125"/>
                  <a:pt x="5238750" y="1123950"/>
                </a:cubicBezTo>
                <a:cubicBezTo>
                  <a:pt x="5320642" y="1069355"/>
                  <a:pt x="5217030" y="1134810"/>
                  <a:pt x="5295900" y="1095375"/>
                </a:cubicBezTo>
                <a:cubicBezTo>
                  <a:pt x="5369758" y="1058446"/>
                  <a:pt x="5281226" y="1090741"/>
                  <a:pt x="5353050" y="1066800"/>
                </a:cubicBezTo>
                <a:cubicBezTo>
                  <a:pt x="5365750" y="1057275"/>
                  <a:pt x="5378232" y="1047452"/>
                  <a:pt x="5391150" y="1038225"/>
                </a:cubicBezTo>
                <a:cubicBezTo>
                  <a:pt x="5400465" y="1031571"/>
                  <a:pt x="5411630" y="1027270"/>
                  <a:pt x="5419725" y="1019175"/>
                </a:cubicBezTo>
                <a:cubicBezTo>
                  <a:pt x="5483225" y="955675"/>
                  <a:pt x="5391150" y="1022350"/>
                  <a:pt x="5467350" y="971550"/>
                </a:cubicBezTo>
                <a:cubicBezTo>
                  <a:pt x="5470525" y="962025"/>
                  <a:pt x="5471999" y="951752"/>
                  <a:pt x="5476875" y="942975"/>
                </a:cubicBezTo>
                <a:cubicBezTo>
                  <a:pt x="5487994" y="922961"/>
                  <a:pt x="5514975" y="885825"/>
                  <a:pt x="5514975" y="885825"/>
                </a:cubicBezTo>
                <a:cubicBezTo>
                  <a:pt x="5518150" y="863600"/>
                  <a:pt x="5524500" y="841601"/>
                  <a:pt x="5524500" y="819150"/>
                </a:cubicBezTo>
                <a:cubicBezTo>
                  <a:pt x="5524500" y="674108"/>
                  <a:pt x="5523078" y="756310"/>
                  <a:pt x="5505450" y="685800"/>
                </a:cubicBezTo>
                <a:cubicBezTo>
                  <a:pt x="5501523" y="670094"/>
                  <a:pt x="5501045" y="653534"/>
                  <a:pt x="5495925" y="638175"/>
                </a:cubicBezTo>
                <a:cubicBezTo>
                  <a:pt x="5491435" y="624705"/>
                  <a:pt x="5482468" y="613126"/>
                  <a:pt x="5476875" y="600075"/>
                </a:cubicBezTo>
                <a:cubicBezTo>
                  <a:pt x="5472920" y="590847"/>
                  <a:pt x="5471305" y="580728"/>
                  <a:pt x="5467350" y="571500"/>
                </a:cubicBezTo>
                <a:cubicBezTo>
                  <a:pt x="5461757" y="558449"/>
                  <a:pt x="5453893" y="546451"/>
                  <a:pt x="5448300" y="533400"/>
                </a:cubicBezTo>
                <a:cubicBezTo>
                  <a:pt x="5444345" y="524172"/>
                  <a:pt x="5442730" y="514053"/>
                  <a:pt x="5438775" y="504825"/>
                </a:cubicBezTo>
                <a:cubicBezTo>
                  <a:pt x="5433182" y="491774"/>
                  <a:pt x="5425492" y="479700"/>
                  <a:pt x="5419725" y="466725"/>
                </a:cubicBezTo>
                <a:cubicBezTo>
                  <a:pt x="5412781" y="451101"/>
                  <a:pt x="5407619" y="434724"/>
                  <a:pt x="5400675" y="419100"/>
                </a:cubicBezTo>
                <a:cubicBezTo>
                  <a:pt x="5394908" y="406125"/>
                  <a:pt x="5387218" y="394051"/>
                  <a:pt x="5381625" y="381000"/>
                </a:cubicBezTo>
                <a:cubicBezTo>
                  <a:pt x="5377670" y="371772"/>
                  <a:pt x="5376590" y="361405"/>
                  <a:pt x="5372100" y="352425"/>
                </a:cubicBezTo>
                <a:cubicBezTo>
                  <a:pt x="5366980" y="342186"/>
                  <a:pt x="5358170" y="334089"/>
                  <a:pt x="5353050" y="323850"/>
                </a:cubicBezTo>
                <a:cubicBezTo>
                  <a:pt x="5348560" y="314870"/>
                  <a:pt x="5349797" y="303115"/>
                  <a:pt x="5343525" y="295275"/>
                </a:cubicBezTo>
                <a:cubicBezTo>
                  <a:pt x="5336374" y="286336"/>
                  <a:pt x="5324475" y="282575"/>
                  <a:pt x="5314950" y="276225"/>
                </a:cubicBezTo>
                <a:cubicBezTo>
                  <a:pt x="5308600" y="266700"/>
                  <a:pt x="5303995" y="255745"/>
                  <a:pt x="5295900" y="247650"/>
                </a:cubicBezTo>
                <a:cubicBezTo>
                  <a:pt x="5279202" y="230952"/>
                  <a:pt x="5260441" y="225273"/>
                  <a:pt x="5238750" y="219075"/>
                </a:cubicBezTo>
                <a:cubicBezTo>
                  <a:pt x="5226163" y="215479"/>
                  <a:pt x="5212907" y="214147"/>
                  <a:pt x="5200650" y="209550"/>
                </a:cubicBezTo>
                <a:cubicBezTo>
                  <a:pt x="5079012" y="163936"/>
                  <a:pt x="5233460" y="215666"/>
                  <a:pt x="5133975" y="171450"/>
                </a:cubicBezTo>
                <a:cubicBezTo>
                  <a:pt x="5115625" y="163295"/>
                  <a:pt x="5095875" y="158750"/>
                  <a:pt x="5076825" y="152400"/>
                </a:cubicBezTo>
                <a:lnTo>
                  <a:pt x="5048250" y="142875"/>
                </a:lnTo>
                <a:cubicBezTo>
                  <a:pt x="5038725" y="139700"/>
                  <a:pt x="5029415" y="135785"/>
                  <a:pt x="5019675" y="133350"/>
                </a:cubicBezTo>
                <a:cubicBezTo>
                  <a:pt x="5006975" y="130175"/>
                  <a:pt x="4994354" y="126665"/>
                  <a:pt x="4981575" y="123825"/>
                </a:cubicBezTo>
                <a:cubicBezTo>
                  <a:pt x="4965771" y="120313"/>
                  <a:pt x="4949656" y="118227"/>
                  <a:pt x="4933950" y="114300"/>
                </a:cubicBezTo>
                <a:cubicBezTo>
                  <a:pt x="4868983" y="98058"/>
                  <a:pt x="4945245" y="103136"/>
                  <a:pt x="4829175" y="85725"/>
                </a:cubicBezTo>
                <a:lnTo>
                  <a:pt x="4638675" y="57150"/>
                </a:lnTo>
                <a:cubicBezTo>
                  <a:pt x="4629150" y="53975"/>
                  <a:pt x="4619901" y="49803"/>
                  <a:pt x="4610100" y="47625"/>
                </a:cubicBezTo>
                <a:cubicBezTo>
                  <a:pt x="4543094" y="32735"/>
                  <a:pt x="4480219" y="33251"/>
                  <a:pt x="4410075" y="28575"/>
                </a:cubicBezTo>
                <a:cubicBezTo>
                  <a:pt x="4391025" y="25400"/>
                  <a:pt x="4372132" y="21072"/>
                  <a:pt x="4352925" y="19050"/>
                </a:cubicBezTo>
                <a:cubicBezTo>
                  <a:pt x="4202459" y="3211"/>
                  <a:pt x="4272406" y="23960"/>
                  <a:pt x="4200525" y="0"/>
                </a:cubicBezTo>
                <a:lnTo>
                  <a:pt x="781050" y="9525"/>
                </a:lnTo>
                <a:cubicBezTo>
                  <a:pt x="625875" y="10366"/>
                  <a:pt x="731783" y="12007"/>
                  <a:pt x="657225" y="28575"/>
                </a:cubicBezTo>
                <a:cubicBezTo>
                  <a:pt x="615794" y="37782"/>
                  <a:pt x="575177" y="40029"/>
                  <a:pt x="533400" y="47625"/>
                </a:cubicBezTo>
                <a:cubicBezTo>
                  <a:pt x="520520" y="49967"/>
                  <a:pt x="508213" y="54998"/>
                  <a:pt x="495300" y="57150"/>
                </a:cubicBezTo>
                <a:cubicBezTo>
                  <a:pt x="451010" y="64532"/>
                  <a:pt x="406240" y="68818"/>
                  <a:pt x="361950" y="76200"/>
                </a:cubicBezTo>
                <a:cubicBezTo>
                  <a:pt x="323331" y="82637"/>
                  <a:pt x="302223" y="84593"/>
                  <a:pt x="266700" y="95250"/>
                </a:cubicBezTo>
                <a:cubicBezTo>
                  <a:pt x="247466" y="101020"/>
                  <a:pt x="228600" y="107950"/>
                  <a:pt x="209550" y="114300"/>
                </a:cubicBezTo>
                <a:cubicBezTo>
                  <a:pt x="187980" y="121490"/>
                  <a:pt x="123825" y="140090"/>
                  <a:pt x="123825" y="161925"/>
                </a:cubicBezTo>
                <a:lnTo>
                  <a:pt x="161925" y="152400"/>
                </a:lnTo>
                <a:close/>
              </a:path>
            </a:pathLst>
          </a:custGeom>
          <a:noFill/>
          <a:ln w="76200">
            <a:solidFill>
              <a:srgbClr val="A31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6"/>
          <p:cNvSpPr>
            <a:spLocks noChangeArrowheads="1"/>
          </p:cNvSpPr>
          <p:nvPr/>
        </p:nvSpPr>
        <p:spPr bwMode="auto">
          <a:xfrm>
            <a:off x="1116013" y="260350"/>
            <a:ext cx="70564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Присмотрись к слову и ответь на вопрос: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219" name="Прямоугольник 7"/>
          <p:cNvSpPr>
            <a:spLocks noChangeArrowheads="1"/>
          </p:cNvSpPr>
          <p:nvPr/>
        </p:nvSpPr>
        <p:spPr bwMode="auto">
          <a:xfrm>
            <a:off x="0" y="1341438"/>
            <a:ext cx="896461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Какое блюдо готовит стряпуха?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9220" name="Прямоугольник 10"/>
          <p:cNvSpPr>
            <a:spLocks noChangeArrowheads="1"/>
          </p:cNvSpPr>
          <p:nvPr/>
        </p:nvSpPr>
        <p:spPr bwMode="auto">
          <a:xfrm>
            <a:off x="0" y="4765675"/>
            <a:ext cx="86518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000">
                <a:solidFill>
                  <a:srgbClr val="0070C0"/>
                </a:solidFill>
                <a:latin typeface="Arial Black" pitchFamily="34" charset="0"/>
              </a:rPr>
              <a:t>стряпуха</a:t>
            </a:r>
            <a:endParaRPr lang="ru-RU" sz="13000">
              <a:solidFill>
                <a:srgbClr val="0070C0"/>
              </a:solidFill>
            </a:endParaRPr>
          </a:p>
        </p:txBody>
      </p:sp>
      <p:pic>
        <p:nvPicPr>
          <p:cNvPr id="9221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276475"/>
            <a:ext cx="2376488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2708275"/>
            <a:ext cx="37242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лилиния 13"/>
          <p:cNvSpPr/>
          <p:nvPr/>
        </p:nvSpPr>
        <p:spPr>
          <a:xfrm>
            <a:off x="5159375" y="5311775"/>
            <a:ext cx="3363913" cy="1371600"/>
          </a:xfrm>
          <a:custGeom>
            <a:avLst/>
            <a:gdLst>
              <a:gd name="connsiteX0" fmla="*/ 98583 w 3364297"/>
              <a:gd name="connsiteY0" fmla="*/ 217714 h 1371600"/>
              <a:gd name="connsiteX1" fmla="*/ 131240 w 3364297"/>
              <a:gd name="connsiteY1" fmla="*/ 206828 h 1371600"/>
              <a:gd name="connsiteX2" fmla="*/ 153012 w 3364297"/>
              <a:gd name="connsiteY2" fmla="*/ 185057 h 1371600"/>
              <a:gd name="connsiteX3" fmla="*/ 196554 w 3364297"/>
              <a:gd name="connsiteY3" fmla="*/ 174171 h 1371600"/>
              <a:gd name="connsiteX4" fmla="*/ 272754 w 3364297"/>
              <a:gd name="connsiteY4" fmla="*/ 141514 h 1371600"/>
              <a:gd name="connsiteX5" fmla="*/ 338069 w 3364297"/>
              <a:gd name="connsiteY5" fmla="*/ 108857 h 1371600"/>
              <a:gd name="connsiteX6" fmla="*/ 414269 w 3364297"/>
              <a:gd name="connsiteY6" fmla="*/ 87085 h 1371600"/>
              <a:gd name="connsiteX7" fmla="*/ 457812 w 3364297"/>
              <a:gd name="connsiteY7" fmla="*/ 65314 h 1371600"/>
              <a:gd name="connsiteX8" fmla="*/ 566669 w 3364297"/>
              <a:gd name="connsiteY8" fmla="*/ 32657 h 1371600"/>
              <a:gd name="connsiteX9" fmla="*/ 610212 w 3364297"/>
              <a:gd name="connsiteY9" fmla="*/ 10885 h 1371600"/>
              <a:gd name="connsiteX10" fmla="*/ 740840 w 3364297"/>
              <a:gd name="connsiteY10" fmla="*/ 0 h 1371600"/>
              <a:gd name="connsiteX11" fmla="*/ 1350440 w 3364297"/>
              <a:gd name="connsiteY11" fmla="*/ 10885 h 1371600"/>
              <a:gd name="connsiteX12" fmla="*/ 1437526 w 3364297"/>
              <a:gd name="connsiteY12" fmla="*/ 21771 h 1371600"/>
              <a:gd name="connsiteX13" fmla="*/ 1491954 w 3364297"/>
              <a:gd name="connsiteY13" fmla="*/ 32657 h 1371600"/>
              <a:gd name="connsiteX14" fmla="*/ 2308383 w 3364297"/>
              <a:gd name="connsiteY14" fmla="*/ 43542 h 1371600"/>
              <a:gd name="connsiteX15" fmla="*/ 2482554 w 3364297"/>
              <a:gd name="connsiteY15" fmla="*/ 65314 h 1371600"/>
              <a:gd name="connsiteX16" fmla="*/ 2547869 w 3364297"/>
              <a:gd name="connsiteY16" fmla="*/ 76200 h 1371600"/>
              <a:gd name="connsiteX17" fmla="*/ 2613183 w 3364297"/>
              <a:gd name="connsiteY17" fmla="*/ 97971 h 1371600"/>
              <a:gd name="connsiteX18" fmla="*/ 2645840 w 3364297"/>
              <a:gd name="connsiteY18" fmla="*/ 108857 h 1371600"/>
              <a:gd name="connsiteX19" fmla="*/ 2689383 w 3364297"/>
              <a:gd name="connsiteY19" fmla="*/ 119742 h 1371600"/>
              <a:gd name="connsiteX20" fmla="*/ 2896212 w 3364297"/>
              <a:gd name="connsiteY20" fmla="*/ 130628 h 1371600"/>
              <a:gd name="connsiteX21" fmla="*/ 2983297 w 3364297"/>
              <a:gd name="connsiteY21" fmla="*/ 152400 h 1371600"/>
              <a:gd name="connsiteX22" fmla="*/ 3015954 w 3364297"/>
              <a:gd name="connsiteY22" fmla="*/ 174171 h 1371600"/>
              <a:gd name="connsiteX23" fmla="*/ 3048612 w 3364297"/>
              <a:gd name="connsiteY23" fmla="*/ 185057 h 1371600"/>
              <a:gd name="connsiteX24" fmla="*/ 3113926 w 3364297"/>
              <a:gd name="connsiteY24" fmla="*/ 217714 h 1371600"/>
              <a:gd name="connsiteX25" fmla="*/ 3135697 w 3364297"/>
              <a:gd name="connsiteY25" fmla="*/ 250371 h 1371600"/>
              <a:gd name="connsiteX26" fmla="*/ 3190126 w 3364297"/>
              <a:gd name="connsiteY26" fmla="*/ 293914 h 1371600"/>
              <a:gd name="connsiteX27" fmla="*/ 3233669 w 3364297"/>
              <a:gd name="connsiteY27" fmla="*/ 359228 h 1371600"/>
              <a:gd name="connsiteX28" fmla="*/ 3255440 w 3364297"/>
              <a:gd name="connsiteY28" fmla="*/ 391885 h 1371600"/>
              <a:gd name="connsiteX29" fmla="*/ 3277212 w 3364297"/>
              <a:gd name="connsiteY29" fmla="*/ 413657 h 1371600"/>
              <a:gd name="connsiteX30" fmla="*/ 3288097 w 3364297"/>
              <a:gd name="connsiteY30" fmla="*/ 489857 h 1371600"/>
              <a:gd name="connsiteX31" fmla="*/ 3320754 w 3364297"/>
              <a:gd name="connsiteY31" fmla="*/ 511628 h 1371600"/>
              <a:gd name="connsiteX32" fmla="*/ 3342526 w 3364297"/>
              <a:gd name="connsiteY32" fmla="*/ 576942 h 1371600"/>
              <a:gd name="connsiteX33" fmla="*/ 3353412 w 3364297"/>
              <a:gd name="connsiteY33" fmla="*/ 609600 h 1371600"/>
              <a:gd name="connsiteX34" fmla="*/ 3364297 w 3364297"/>
              <a:gd name="connsiteY34" fmla="*/ 642257 h 1371600"/>
              <a:gd name="connsiteX35" fmla="*/ 3353412 w 3364297"/>
              <a:gd name="connsiteY35" fmla="*/ 914400 h 1371600"/>
              <a:gd name="connsiteX36" fmla="*/ 3331640 w 3364297"/>
              <a:gd name="connsiteY36" fmla="*/ 979714 h 1371600"/>
              <a:gd name="connsiteX37" fmla="*/ 3320754 w 3364297"/>
              <a:gd name="connsiteY37" fmla="*/ 1012371 h 1371600"/>
              <a:gd name="connsiteX38" fmla="*/ 3255440 w 3364297"/>
              <a:gd name="connsiteY38" fmla="*/ 1088571 h 1371600"/>
              <a:gd name="connsiteX39" fmla="*/ 3190126 w 3364297"/>
              <a:gd name="connsiteY39" fmla="*/ 1132114 h 1371600"/>
              <a:gd name="connsiteX40" fmla="*/ 3113926 w 3364297"/>
              <a:gd name="connsiteY40" fmla="*/ 1186542 h 1371600"/>
              <a:gd name="connsiteX41" fmla="*/ 3070383 w 3364297"/>
              <a:gd name="connsiteY41" fmla="*/ 1197428 h 1371600"/>
              <a:gd name="connsiteX42" fmla="*/ 3037726 w 3364297"/>
              <a:gd name="connsiteY42" fmla="*/ 1219200 h 1371600"/>
              <a:gd name="connsiteX43" fmla="*/ 2994183 w 3364297"/>
              <a:gd name="connsiteY43" fmla="*/ 1230085 h 1371600"/>
              <a:gd name="connsiteX44" fmla="*/ 2863554 w 3364297"/>
              <a:gd name="connsiteY44" fmla="*/ 1251857 h 1371600"/>
              <a:gd name="connsiteX45" fmla="*/ 2700269 w 3364297"/>
              <a:gd name="connsiteY45" fmla="*/ 1273628 h 1371600"/>
              <a:gd name="connsiteX46" fmla="*/ 1851183 w 3364297"/>
              <a:gd name="connsiteY46" fmla="*/ 1284514 h 1371600"/>
              <a:gd name="connsiteX47" fmla="*/ 1655240 w 3364297"/>
              <a:gd name="connsiteY47" fmla="*/ 1317171 h 1371600"/>
              <a:gd name="connsiteX48" fmla="*/ 1589926 w 3364297"/>
              <a:gd name="connsiteY48" fmla="*/ 1328057 h 1371600"/>
              <a:gd name="connsiteX49" fmla="*/ 1535497 w 3364297"/>
              <a:gd name="connsiteY49" fmla="*/ 1338942 h 1371600"/>
              <a:gd name="connsiteX50" fmla="*/ 1361326 w 3364297"/>
              <a:gd name="connsiteY50" fmla="*/ 1360714 h 1371600"/>
              <a:gd name="connsiteX51" fmla="*/ 1317783 w 3364297"/>
              <a:gd name="connsiteY51" fmla="*/ 1371600 h 1371600"/>
              <a:gd name="connsiteX52" fmla="*/ 272754 w 3364297"/>
              <a:gd name="connsiteY52" fmla="*/ 1360714 h 1371600"/>
              <a:gd name="connsiteX53" fmla="*/ 174783 w 3364297"/>
              <a:gd name="connsiteY53" fmla="*/ 1328057 h 1371600"/>
              <a:gd name="connsiteX54" fmla="*/ 153012 w 3364297"/>
              <a:gd name="connsiteY54" fmla="*/ 1262742 h 1371600"/>
              <a:gd name="connsiteX55" fmla="*/ 131240 w 3364297"/>
              <a:gd name="connsiteY55" fmla="*/ 1230085 h 1371600"/>
              <a:gd name="connsiteX56" fmla="*/ 87697 w 3364297"/>
              <a:gd name="connsiteY56" fmla="*/ 1143000 h 1371600"/>
              <a:gd name="connsiteX57" fmla="*/ 44154 w 3364297"/>
              <a:gd name="connsiteY57" fmla="*/ 1045028 h 1371600"/>
              <a:gd name="connsiteX58" fmla="*/ 33269 w 3364297"/>
              <a:gd name="connsiteY58" fmla="*/ 1012371 h 1371600"/>
              <a:gd name="connsiteX59" fmla="*/ 33269 w 3364297"/>
              <a:gd name="connsiteY59" fmla="*/ 620485 h 1371600"/>
              <a:gd name="connsiteX60" fmla="*/ 44154 w 3364297"/>
              <a:gd name="connsiteY60" fmla="*/ 587828 h 1371600"/>
              <a:gd name="connsiteX61" fmla="*/ 55040 w 3364297"/>
              <a:gd name="connsiteY61" fmla="*/ 522514 h 1371600"/>
              <a:gd name="connsiteX62" fmla="*/ 65926 w 3364297"/>
              <a:gd name="connsiteY62" fmla="*/ 446314 h 1371600"/>
              <a:gd name="connsiteX63" fmla="*/ 98583 w 3364297"/>
              <a:gd name="connsiteY63" fmla="*/ 348342 h 1371600"/>
              <a:gd name="connsiteX64" fmla="*/ 109469 w 3364297"/>
              <a:gd name="connsiteY64" fmla="*/ 315685 h 1371600"/>
              <a:gd name="connsiteX65" fmla="*/ 98583 w 3364297"/>
              <a:gd name="connsiteY65" fmla="*/ 217714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364297" h="1371600">
                <a:moveTo>
                  <a:pt x="98583" y="217714"/>
                </a:moveTo>
                <a:cubicBezTo>
                  <a:pt x="109469" y="214085"/>
                  <a:pt x="121401" y="212732"/>
                  <a:pt x="131240" y="206828"/>
                </a:cubicBezTo>
                <a:cubicBezTo>
                  <a:pt x="140041" y="201548"/>
                  <a:pt x="143832" y="189647"/>
                  <a:pt x="153012" y="185057"/>
                </a:cubicBezTo>
                <a:cubicBezTo>
                  <a:pt x="166393" y="178366"/>
                  <a:pt x="182040" y="177800"/>
                  <a:pt x="196554" y="174171"/>
                </a:cubicBezTo>
                <a:cubicBezTo>
                  <a:pt x="278549" y="119510"/>
                  <a:pt x="174336" y="183694"/>
                  <a:pt x="272754" y="141514"/>
                </a:cubicBezTo>
                <a:cubicBezTo>
                  <a:pt x="368168" y="100621"/>
                  <a:pt x="246335" y="135066"/>
                  <a:pt x="338069" y="108857"/>
                </a:cubicBezTo>
                <a:cubicBezTo>
                  <a:pt x="365690" y="100965"/>
                  <a:pt x="388168" y="98271"/>
                  <a:pt x="414269" y="87085"/>
                </a:cubicBezTo>
                <a:cubicBezTo>
                  <a:pt x="429184" y="80693"/>
                  <a:pt x="442618" y="71012"/>
                  <a:pt x="457812" y="65314"/>
                </a:cubicBezTo>
                <a:cubicBezTo>
                  <a:pt x="520301" y="41880"/>
                  <a:pt x="492249" y="69868"/>
                  <a:pt x="566669" y="32657"/>
                </a:cubicBezTo>
                <a:cubicBezTo>
                  <a:pt x="581183" y="25400"/>
                  <a:pt x="594262" y="13876"/>
                  <a:pt x="610212" y="10885"/>
                </a:cubicBezTo>
                <a:cubicBezTo>
                  <a:pt x="653157" y="2833"/>
                  <a:pt x="697297" y="3628"/>
                  <a:pt x="740840" y="0"/>
                </a:cubicBezTo>
                <a:lnTo>
                  <a:pt x="1350440" y="10885"/>
                </a:lnTo>
                <a:cubicBezTo>
                  <a:pt x="1379680" y="11799"/>
                  <a:pt x="1408612" y="17323"/>
                  <a:pt x="1437526" y="21771"/>
                </a:cubicBezTo>
                <a:cubicBezTo>
                  <a:pt x="1455813" y="24584"/>
                  <a:pt x="1473458" y="32195"/>
                  <a:pt x="1491954" y="32657"/>
                </a:cubicBezTo>
                <a:cubicBezTo>
                  <a:pt x="1764036" y="39459"/>
                  <a:pt x="2036240" y="39914"/>
                  <a:pt x="2308383" y="43542"/>
                </a:cubicBezTo>
                <a:cubicBezTo>
                  <a:pt x="2561489" y="64635"/>
                  <a:pt x="2359792" y="40761"/>
                  <a:pt x="2482554" y="65314"/>
                </a:cubicBezTo>
                <a:cubicBezTo>
                  <a:pt x="2504197" y="69643"/>
                  <a:pt x="2526456" y="70847"/>
                  <a:pt x="2547869" y="76200"/>
                </a:cubicBezTo>
                <a:cubicBezTo>
                  <a:pt x="2570133" y="81766"/>
                  <a:pt x="2591412" y="90714"/>
                  <a:pt x="2613183" y="97971"/>
                </a:cubicBezTo>
                <a:cubicBezTo>
                  <a:pt x="2624069" y="101600"/>
                  <a:pt x="2634708" y="106074"/>
                  <a:pt x="2645840" y="108857"/>
                </a:cubicBezTo>
                <a:cubicBezTo>
                  <a:pt x="2660354" y="112485"/>
                  <a:pt x="2674478" y="118446"/>
                  <a:pt x="2689383" y="119742"/>
                </a:cubicBezTo>
                <a:cubicBezTo>
                  <a:pt x="2758162" y="125723"/>
                  <a:pt x="2827269" y="126999"/>
                  <a:pt x="2896212" y="130628"/>
                </a:cubicBezTo>
                <a:cubicBezTo>
                  <a:pt x="2916916" y="134769"/>
                  <a:pt x="2960981" y="141242"/>
                  <a:pt x="2983297" y="152400"/>
                </a:cubicBezTo>
                <a:cubicBezTo>
                  <a:pt x="2994999" y="158251"/>
                  <a:pt x="3004252" y="168320"/>
                  <a:pt x="3015954" y="174171"/>
                </a:cubicBezTo>
                <a:cubicBezTo>
                  <a:pt x="3026217" y="179303"/>
                  <a:pt x="3038349" y="179925"/>
                  <a:pt x="3048612" y="185057"/>
                </a:cubicBezTo>
                <a:cubicBezTo>
                  <a:pt x="3133025" y="227263"/>
                  <a:pt x="3031838" y="190351"/>
                  <a:pt x="3113926" y="217714"/>
                </a:cubicBezTo>
                <a:cubicBezTo>
                  <a:pt x="3121183" y="228600"/>
                  <a:pt x="3126446" y="241120"/>
                  <a:pt x="3135697" y="250371"/>
                </a:cubicBezTo>
                <a:cubicBezTo>
                  <a:pt x="3178548" y="293222"/>
                  <a:pt x="3157806" y="250820"/>
                  <a:pt x="3190126" y="293914"/>
                </a:cubicBezTo>
                <a:cubicBezTo>
                  <a:pt x="3205826" y="314847"/>
                  <a:pt x="3219155" y="337457"/>
                  <a:pt x="3233669" y="359228"/>
                </a:cubicBezTo>
                <a:cubicBezTo>
                  <a:pt x="3240926" y="370114"/>
                  <a:pt x="3246189" y="382634"/>
                  <a:pt x="3255440" y="391885"/>
                </a:cubicBezTo>
                <a:lnTo>
                  <a:pt x="3277212" y="413657"/>
                </a:lnTo>
                <a:cubicBezTo>
                  <a:pt x="3280840" y="439057"/>
                  <a:pt x="3277676" y="466411"/>
                  <a:pt x="3288097" y="489857"/>
                </a:cubicBezTo>
                <a:cubicBezTo>
                  <a:pt x="3293410" y="501812"/>
                  <a:pt x="3313820" y="500534"/>
                  <a:pt x="3320754" y="511628"/>
                </a:cubicBezTo>
                <a:cubicBezTo>
                  <a:pt x="3332917" y="531089"/>
                  <a:pt x="3335269" y="555171"/>
                  <a:pt x="3342526" y="576942"/>
                </a:cubicBezTo>
                <a:lnTo>
                  <a:pt x="3353412" y="609600"/>
                </a:lnTo>
                <a:lnTo>
                  <a:pt x="3364297" y="642257"/>
                </a:lnTo>
                <a:cubicBezTo>
                  <a:pt x="3360669" y="732971"/>
                  <a:pt x="3362157" y="824035"/>
                  <a:pt x="3353412" y="914400"/>
                </a:cubicBezTo>
                <a:cubicBezTo>
                  <a:pt x="3351201" y="937242"/>
                  <a:pt x="3338897" y="957943"/>
                  <a:pt x="3331640" y="979714"/>
                </a:cubicBezTo>
                <a:cubicBezTo>
                  <a:pt x="3328011" y="990600"/>
                  <a:pt x="3327119" y="1002824"/>
                  <a:pt x="3320754" y="1012371"/>
                </a:cubicBezTo>
                <a:cubicBezTo>
                  <a:pt x="3301056" y="1041918"/>
                  <a:pt x="3287117" y="1067453"/>
                  <a:pt x="3255440" y="1088571"/>
                </a:cubicBezTo>
                <a:cubicBezTo>
                  <a:pt x="3233669" y="1103085"/>
                  <a:pt x="3208628" y="1113612"/>
                  <a:pt x="3190126" y="1132114"/>
                </a:cubicBezTo>
                <a:cubicBezTo>
                  <a:pt x="3144684" y="1177556"/>
                  <a:pt x="3162582" y="1172641"/>
                  <a:pt x="3113926" y="1186542"/>
                </a:cubicBezTo>
                <a:cubicBezTo>
                  <a:pt x="3099541" y="1190652"/>
                  <a:pt x="3084897" y="1193799"/>
                  <a:pt x="3070383" y="1197428"/>
                </a:cubicBezTo>
                <a:cubicBezTo>
                  <a:pt x="3059497" y="1204685"/>
                  <a:pt x="3049751" y="1214046"/>
                  <a:pt x="3037726" y="1219200"/>
                </a:cubicBezTo>
                <a:cubicBezTo>
                  <a:pt x="3023975" y="1225093"/>
                  <a:pt x="3008888" y="1227328"/>
                  <a:pt x="2994183" y="1230085"/>
                </a:cubicBezTo>
                <a:cubicBezTo>
                  <a:pt x="2950795" y="1238220"/>
                  <a:pt x="2905433" y="1237898"/>
                  <a:pt x="2863554" y="1251857"/>
                </a:cubicBezTo>
                <a:cubicBezTo>
                  <a:pt x="2796774" y="1274116"/>
                  <a:pt x="2814424" y="1271091"/>
                  <a:pt x="2700269" y="1273628"/>
                </a:cubicBezTo>
                <a:lnTo>
                  <a:pt x="1851183" y="1284514"/>
                </a:lnTo>
                <a:cubicBezTo>
                  <a:pt x="1664693" y="1321811"/>
                  <a:pt x="1817740" y="1293956"/>
                  <a:pt x="1655240" y="1317171"/>
                </a:cubicBezTo>
                <a:cubicBezTo>
                  <a:pt x="1633390" y="1320292"/>
                  <a:pt x="1611642" y="1324109"/>
                  <a:pt x="1589926" y="1328057"/>
                </a:cubicBezTo>
                <a:cubicBezTo>
                  <a:pt x="1571722" y="1331367"/>
                  <a:pt x="1553813" y="1336325"/>
                  <a:pt x="1535497" y="1338942"/>
                </a:cubicBezTo>
                <a:cubicBezTo>
                  <a:pt x="1450672" y="1351060"/>
                  <a:pt x="1439875" y="1346432"/>
                  <a:pt x="1361326" y="1360714"/>
                </a:cubicBezTo>
                <a:cubicBezTo>
                  <a:pt x="1346606" y="1363390"/>
                  <a:pt x="1332297" y="1367971"/>
                  <a:pt x="1317783" y="1371600"/>
                </a:cubicBezTo>
                <a:lnTo>
                  <a:pt x="272754" y="1360714"/>
                </a:lnTo>
                <a:cubicBezTo>
                  <a:pt x="238355" y="1359404"/>
                  <a:pt x="174783" y="1328057"/>
                  <a:pt x="174783" y="1328057"/>
                </a:cubicBezTo>
                <a:cubicBezTo>
                  <a:pt x="167526" y="1306285"/>
                  <a:pt x="165742" y="1281837"/>
                  <a:pt x="153012" y="1262742"/>
                </a:cubicBezTo>
                <a:cubicBezTo>
                  <a:pt x="145755" y="1251856"/>
                  <a:pt x="136554" y="1242040"/>
                  <a:pt x="131240" y="1230085"/>
                </a:cubicBezTo>
                <a:cubicBezTo>
                  <a:pt x="91213" y="1140024"/>
                  <a:pt x="132410" y="1187711"/>
                  <a:pt x="87697" y="1143000"/>
                </a:cubicBezTo>
                <a:cubicBezTo>
                  <a:pt x="61789" y="1065273"/>
                  <a:pt x="78656" y="1096780"/>
                  <a:pt x="44154" y="1045028"/>
                </a:cubicBezTo>
                <a:cubicBezTo>
                  <a:pt x="40526" y="1034142"/>
                  <a:pt x="36052" y="1023503"/>
                  <a:pt x="33269" y="1012371"/>
                </a:cubicBezTo>
                <a:cubicBezTo>
                  <a:pt x="0" y="879292"/>
                  <a:pt x="23677" y="783558"/>
                  <a:pt x="33269" y="620485"/>
                </a:cubicBezTo>
                <a:cubicBezTo>
                  <a:pt x="33943" y="609030"/>
                  <a:pt x="41665" y="599029"/>
                  <a:pt x="44154" y="587828"/>
                </a:cubicBezTo>
                <a:cubicBezTo>
                  <a:pt x="48942" y="566282"/>
                  <a:pt x="51684" y="544329"/>
                  <a:pt x="55040" y="522514"/>
                </a:cubicBezTo>
                <a:cubicBezTo>
                  <a:pt x="58942" y="497154"/>
                  <a:pt x="60157" y="471315"/>
                  <a:pt x="65926" y="446314"/>
                </a:cubicBezTo>
                <a:cubicBezTo>
                  <a:pt x="65927" y="446312"/>
                  <a:pt x="93140" y="364671"/>
                  <a:pt x="98583" y="348342"/>
                </a:cubicBezTo>
                <a:cubicBezTo>
                  <a:pt x="102212" y="337456"/>
                  <a:pt x="109469" y="327160"/>
                  <a:pt x="109469" y="315685"/>
                </a:cubicBezTo>
                <a:lnTo>
                  <a:pt x="98583" y="217714"/>
                </a:lnTo>
                <a:close/>
              </a:path>
            </a:pathLst>
          </a:custGeom>
          <a:noFill/>
          <a:ln w="76200">
            <a:solidFill>
              <a:srgbClr val="A31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567936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6"/>
          <p:cNvSpPr>
            <a:spLocks noChangeArrowheads="1"/>
          </p:cNvSpPr>
          <p:nvPr/>
        </p:nvSpPr>
        <p:spPr bwMode="auto">
          <a:xfrm>
            <a:off x="755650" y="115888"/>
            <a:ext cx="79200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Присмотрись к слову и ответь на вопрос: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195" name="Прямоугольник 7"/>
          <p:cNvSpPr>
            <a:spLocks noChangeArrowheads="1"/>
          </p:cNvSpPr>
          <p:nvPr/>
        </p:nvSpPr>
        <p:spPr bwMode="auto">
          <a:xfrm>
            <a:off x="0" y="1412875"/>
            <a:ext cx="878363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Какой цветок вручили чемпиону?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196" name="Прямоугольник 8"/>
          <p:cNvSpPr>
            <a:spLocks noChangeArrowheads="1"/>
          </p:cNvSpPr>
          <p:nvPr/>
        </p:nvSpPr>
        <p:spPr bwMode="auto">
          <a:xfrm>
            <a:off x="468313" y="4581525"/>
            <a:ext cx="84010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000" dirty="0">
                <a:solidFill>
                  <a:srgbClr val="0070C0"/>
                </a:solidFill>
                <a:latin typeface="Arial Black" pitchFamily="34" charset="0"/>
              </a:rPr>
              <a:t>чемпион</a:t>
            </a:r>
            <a:endParaRPr lang="ru-RU" sz="13000" dirty="0">
              <a:solidFill>
                <a:srgbClr val="0070C0"/>
              </a:solidFill>
            </a:endParaRP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133600"/>
            <a:ext cx="2232025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0" y="2214563"/>
            <a:ext cx="21590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лилиния 13"/>
          <p:cNvSpPr/>
          <p:nvPr/>
        </p:nvSpPr>
        <p:spPr>
          <a:xfrm>
            <a:off x="4100513" y="5072063"/>
            <a:ext cx="4672012" cy="1382712"/>
          </a:xfrm>
          <a:custGeom>
            <a:avLst/>
            <a:gdLst>
              <a:gd name="connsiteX0" fmla="*/ 829979 w 4671554"/>
              <a:gd name="connsiteY0" fmla="*/ 32657 h 1382486"/>
              <a:gd name="connsiteX1" fmla="*/ 666693 w 4671554"/>
              <a:gd name="connsiteY1" fmla="*/ 43543 h 1382486"/>
              <a:gd name="connsiteX2" fmla="*/ 612264 w 4671554"/>
              <a:gd name="connsiteY2" fmla="*/ 54428 h 1382486"/>
              <a:gd name="connsiteX3" fmla="*/ 546950 w 4671554"/>
              <a:gd name="connsiteY3" fmla="*/ 65314 h 1382486"/>
              <a:gd name="connsiteX4" fmla="*/ 503407 w 4671554"/>
              <a:gd name="connsiteY4" fmla="*/ 76200 h 1382486"/>
              <a:gd name="connsiteX5" fmla="*/ 427207 w 4671554"/>
              <a:gd name="connsiteY5" fmla="*/ 87086 h 1382486"/>
              <a:gd name="connsiteX6" fmla="*/ 361893 w 4671554"/>
              <a:gd name="connsiteY6" fmla="*/ 97971 h 1382486"/>
              <a:gd name="connsiteX7" fmla="*/ 296579 w 4671554"/>
              <a:gd name="connsiteY7" fmla="*/ 119743 h 1382486"/>
              <a:gd name="connsiteX8" fmla="*/ 274807 w 4671554"/>
              <a:gd name="connsiteY8" fmla="*/ 141514 h 1382486"/>
              <a:gd name="connsiteX9" fmla="*/ 209493 w 4671554"/>
              <a:gd name="connsiteY9" fmla="*/ 163286 h 1382486"/>
              <a:gd name="connsiteX10" fmla="*/ 176836 w 4671554"/>
              <a:gd name="connsiteY10" fmla="*/ 174171 h 1382486"/>
              <a:gd name="connsiteX11" fmla="*/ 122407 w 4671554"/>
              <a:gd name="connsiteY11" fmla="*/ 217714 h 1382486"/>
              <a:gd name="connsiteX12" fmla="*/ 78864 w 4671554"/>
              <a:gd name="connsiteY12" fmla="*/ 283028 h 1382486"/>
              <a:gd name="connsiteX13" fmla="*/ 67979 w 4671554"/>
              <a:gd name="connsiteY13" fmla="*/ 326571 h 1382486"/>
              <a:gd name="connsiteX14" fmla="*/ 46207 w 4671554"/>
              <a:gd name="connsiteY14" fmla="*/ 402771 h 1382486"/>
              <a:gd name="connsiteX15" fmla="*/ 24436 w 4671554"/>
              <a:gd name="connsiteY15" fmla="*/ 566057 h 1382486"/>
              <a:gd name="connsiteX16" fmla="*/ 2664 w 4671554"/>
              <a:gd name="connsiteY16" fmla="*/ 729343 h 1382486"/>
              <a:gd name="connsiteX17" fmla="*/ 13550 w 4671554"/>
              <a:gd name="connsiteY17" fmla="*/ 1001486 h 1382486"/>
              <a:gd name="connsiteX18" fmla="*/ 24436 w 4671554"/>
              <a:gd name="connsiteY18" fmla="*/ 1034143 h 1382486"/>
              <a:gd name="connsiteX19" fmla="*/ 89750 w 4671554"/>
              <a:gd name="connsiteY19" fmla="*/ 1099457 h 1382486"/>
              <a:gd name="connsiteX20" fmla="*/ 133293 w 4671554"/>
              <a:gd name="connsiteY20" fmla="*/ 1153886 h 1382486"/>
              <a:gd name="connsiteX21" fmla="*/ 165950 w 4671554"/>
              <a:gd name="connsiteY21" fmla="*/ 1164771 h 1382486"/>
              <a:gd name="connsiteX22" fmla="*/ 220379 w 4671554"/>
              <a:gd name="connsiteY22" fmla="*/ 1208314 h 1382486"/>
              <a:gd name="connsiteX23" fmla="*/ 253036 w 4671554"/>
              <a:gd name="connsiteY23" fmla="*/ 1219200 h 1382486"/>
              <a:gd name="connsiteX24" fmla="*/ 318350 w 4671554"/>
              <a:gd name="connsiteY24" fmla="*/ 1208314 h 1382486"/>
              <a:gd name="connsiteX25" fmla="*/ 394550 w 4671554"/>
              <a:gd name="connsiteY25" fmla="*/ 1219200 h 1382486"/>
              <a:gd name="connsiteX26" fmla="*/ 492521 w 4671554"/>
              <a:gd name="connsiteY26" fmla="*/ 1230086 h 1382486"/>
              <a:gd name="connsiteX27" fmla="*/ 699350 w 4671554"/>
              <a:gd name="connsiteY27" fmla="*/ 1251857 h 1382486"/>
              <a:gd name="connsiteX28" fmla="*/ 732007 w 4671554"/>
              <a:gd name="connsiteY28" fmla="*/ 1262743 h 1382486"/>
              <a:gd name="connsiteX29" fmla="*/ 884407 w 4671554"/>
              <a:gd name="connsiteY29" fmla="*/ 1284514 h 1382486"/>
              <a:gd name="connsiteX30" fmla="*/ 927950 w 4671554"/>
              <a:gd name="connsiteY30" fmla="*/ 1295400 h 1382486"/>
              <a:gd name="connsiteX31" fmla="*/ 960607 w 4671554"/>
              <a:gd name="connsiteY31" fmla="*/ 1306286 h 1382486"/>
              <a:gd name="connsiteX32" fmla="*/ 1069464 w 4671554"/>
              <a:gd name="connsiteY32" fmla="*/ 1317171 h 1382486"/>
              <a:gd name="connsiteX33" fmla="*/ 1200093 w 4671554"/>
              <a:gd name="connsiteY33" fmla="*/ 1338943 h 1382486"/>
              <a:gd name="connsiteX34" fmla="*/ 1232750 w 4671554"/>
              <a:gd name="connsiteY34" fmla="*/ 1349828 h 1382486"/>
              <a:gd name="connsiteX35" fmla="*/ 1439579 w 4671554"/>
              <a:gd name="connsiteY35" fmla="*/ 1360714 h 1382486"/>
              <a:gd name="connsiteX36" fmla="*/ 1515779 w 4671554"/>
              <a:gd name="connsiteY36" fmla="*/ 1371600 h 1382486"/>
              <a:gd name="connsiteX37" fmla="*/ 1581093 w 4671554"/>
              <a:gd name="connsiteY37" fmla="*/ 1382486 h 1382486"/>
              <a:gd name="connsiteX38" fmla="*/ 3420779 w 4671554"/>
              <a:gd name="connsiteY38" fmla="*/ 1371600 h 1382486"/>
              <a:gd name="connsiteX39" fmla="*/ 3529636 w 4671554"/>
              <a:gd name="connsiteY39" fmla="*/ 1349828 h 1382486"/>
              <a:gd name="connsiteX40" fmla="*/ 3573179 w 4671554"/>
              <a:gd name="connsiteY40" fmla="*/ 1338943 h 1382486"/>
              <a:gd name="connsiteX41" fmla="*/ 3671150 w 4671554"/>
              <a:gd name="connsiteY41" fmla="*/ 1328057 h 1382486"/>
              <a:gd name="connsiteX42" fmla="*/ 3725579 w 4671554"/>
              <a:gd name="connsiteY42" fmla="*/ 1317171 h 1382486"/>
              <a:gd name="connsiteX43" fmla="*/ 3758236 w 4671554"/>
              <a:gd name="connsiteY43" fmla="*/ 1306286 h 1382486"/>
              <a:gd name="connsiteX44" fmla="*/ 3888864 w 4671554"/>
              <a:gd name="connsiteY44" fmla="*/ 1295400 h 1382486"/>
              <a:gd name="connsiteX45" fmla="*/ 3986836 w 4671554"/>
              <a:gd name="connsiteY45" fmla="*/ 1284514 h 1382486"/>
              <a:gd name="connsiteX46" fmla="*/ 4161007 w 4671554"/>
              <a:gd name="connsiteY46" fmla="*/ 1262743 h 1382486"/>
              <a:gd name="connsiteX47" fmla="*/ 4204550 w 4671554"/>
              <a:gd name="connsiteY47" fmla="*/ 1251857 h 1382486"/>
              <a:gd name="connsiteX48" fmla="*/ 4324293 w 4671554"/>
              <a:gd name="connsiteY48" fmla="*/ 1240971 h 1382486"/>
              <a:gd name="connsiteX49" fmla="*/ 4444036 w 4671554"/>
              <a:gd name="connsiteY49" fmla="*/ 1219200 h 1382486"/>
              <a:gd name="connsiteX50" fmla="*/ 4509350 w 4671554"/>
              <a:gd name="connsiteY50" fmla="*/ 1197428 h 1382486"/>
              <a:gd name="connsiteX51" fmla="*/ 4531121 w 4671554"/>
              <a:gd name="connsiteY51" fmla="*/ 1164771 h 1382486"/>
              <a:gd name="connsiteX52" fmla="*/ 4563779 w 4671554"/>
              <a:gd name="connsiteY52" fmla="*/ 1153886 h 1382486"/>
              <a:gd name="connsiteX53" fmla="*/ 4574664 w 4671554"/>
              <a:gd name="connsiteY53" fmla="*/ 1121228 h 1382486"/>
              <a:gd name="connsiteX54" fmla="*/ 4618207 w 4671554"/>
              <a:gd name="connsiteY54" fmla="*/ 1055914 h 1382486"/>
              <a:gd name="connsiteX55" fmla="*/ 4629093 w 4671554"/>
              <a:gd name="connsiteY55" fmla="*/ 1023257 h 1382486"/>
              <a:gd name="connsiteX56" fmla="*/ 4650864 w 4671554"/>
              <a:gd name="connsiteY56" fmla="*/ 947057 h 1382486"/>
              <a:gd name="connsiteX57" fmla="*/ 4650864 w 4671554"/>
              <a:gd name="connsiteY57" fmla="*/ 587828 h 1382486"/>
              <a:gd name="connsiteX58" fmla="*/ 4618207 w 4671554"/>
              <a:gd name="connsiteY58" fmla="*/ 446314 h 1382486"/>
              <a:gd name="connsiteX59" fmla="*/ 4607321 w 4671554"/>
              <a:gd name="connsiteY59" fmla="*/ 413657 h 1382486"/>
              <a:gd name="connsiteX60" fmla="*/ 4585550 w 4671554"/>
              <a:gd name="connsiteY60" fmla="*/ 381000 h 1382486"/>
              <a:gd name="connsiteX61" fmla="*/ 4574664 w 4671554"/>
              <a:gd name="connsiteY61" fmla="*/ 348343 h 1382486"/>
              <a:gd name="connsiteX62" fmla="*/ 4552893 w 4671554"/>
              <a:gd name="connsiteY62" fmla="*/ 326571 h 1382486"/>
              <a:gd name="connsiteX63" fmla="*/ 4476693 w 4671554"/>
              <a:gd name="connsiteY63" fmla="*/ 239486 h 1382486"/>
              <a:gd name="connsiteX64" fmla="*/ 4454921 w 4671554"/>
              <a:gd name="connsiteY64" fmla="*/ 217714 h 1382486"/>
              <a:gd name="connsiteX65" fmla="*/ 4378721 w 4671554"/>
              <a:gd name="connsiteY65" fmla="*/ 195943 h 1382486"/>
              <a:gd name="connsiteX66" fmla="*/ 4291636 w 4671554"/>
              <a:gd name="connsiteY66" fmla="*/ 174171 h 1382486"/>
              <a:gd name="connsiteX67" fmla="*/ 4248093 w 4671554"/>
              <a:gd name="connsiteY67" fmla="*/ 163286 h 1382486"/>
              <a:gd name="connsiteX68" fmla="*/ 4182779 w 4671554"/>
              <a:gd name="connsiteY68" fmla="*/ 152400 h 1382486"/>
              <a:gd name="connsiteX69" fmla="*/ 4139236 w 4671554"/>
              <a:gd name="connsiteY69" fmla="*/ 141514 h 1382486"/>
              <a:gd name="connsiteX70" fmla="*/ 3943293 w 4671554"/>
              <a:gd name="connsiteY70" fmla="*/ 130628 h 1382486"/>
              <a:gd name="connsiteX71" fmla="*/ 3442550 w 4671554"/>
              <a:gd name="connsiteY71" fmla="*/ 108857 h 1382486"/>
              <a:gd name="connsiteX72" fmla="*/ 3399007 w 4671554"/>
              <a:gd name="connsiteY72" fmla="*/ 97971 h 1382486"/>
              <a:gd name="connsiteX73" fmla="*/ 3344579 w 4671554"/>
              <a:gd name="connsiteY73" fmla="*/ 87086 h 1382486"/>
              <a:gd name="connsiteX74" fmla="*/ 3301036 w 4671554"/>
              <a:gd name="connsiteY74" fmla="*/ 76200 h 1382486"/>
              <a:gd name="connsiteX75" fmla="*/ 3105093 w 4671554"/>
              <a:gd name="connsiteY75" fmla="*/ 65314 h 1382486"/>
              <a:gd name="connsiteX76" fmla="*/ 3061550 w 4671554"/>
              <a:gd name="connsiteY76" fmla="*/ 54428 h 1382486"/>
              <a:gd name="connsiteX77" fmla="*/ 3028893 w 4671554"/>
              <a:gd name="connsiteY77" fmla="*/ 43543 h 1382486"/>
              <a:gd name="connsiteX78" fmla="*/ 2909150 w 4671554"/>
              <a:gd name="connsiteY78" fmla="*/ 32657 h 1382486"/>
              <a:gd name="connsiteX79" fmla="*/ 1374264 w 4671554"/>
              <a:gd name="connsiteY79" fmla="*/ 21771 h 1382486"/>
              <a:gd name="connsiteX80" fmla="*/ 1210979 w 4671554"/>
              <a:gd name="connsiteY80" fmla="*/ 0 h 1382486"/>
              <a:gd name="connsiteX81" fmla="*/ 938836 w 4671554"/>
              <a:gd name="connsiteY81" fmla="*/ 10886 h 1382486"/>
              <a:gd name="connsiteX82" fmla="*/ 862636 w 4671554"/>
              <a:gd name="connsiteY82" fmla="*/ 21771 h 1382486"/>
              <a:gd name="connsiteX83" fmla="*/ 819093 w 4671554"/>
              <a:gd name="connsiteY83" fmla="*/ 32657 h 1382486"/>
              <a:gd name="connsiteX84" fmla="*/ 710236 w 4671554"/>
              <a:gd name="connsiteY84" fmla="*/ 43543 h 138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4671554" h="1382486">
                <a:moveTo>
                  <a:pt x="829979" y="32657"/>
                </a:moveTo>
                <a:cubicBezTo>
                  <a:pt x="775550" y="36286"/>
                  <a:pt x="720972" y="38115"/>
                  <a:pt x="666693" y="43543"/>
                </a:cubicBezTo>
                <a:cubicBezTo>
                  <a:pt x="648283" y="45384"/>
                  <a:pt x="630468" y="51118"/>
                  <a:pt x="612264" y="54428"/>
                </a:cubicBezTo>
                <a:cubicBezTo>
                  <a:pt x="590548" y="58376"/>
                  <a:pt x="568593" y="60985"/>
                  <a:pt x="546950" y="65314"/>
                </a:cubicBezTo>
                <a:cubicBezTo>
                  <a:pt x="532279" y="68248"/>
                  <a:pt x="518127" y="73524"/>
                  <a:pt x="503407" y="76200"/>
                </a:cubicBezTo>
                <a:cubicBezTo>
                  <a:pt x="478163" y="80790"/>
                  <a:pt x="452567" y="83185"/>
                  <a:pt x="427207" y="87086"/>
                </a:cubicBezTo>
                <a:cubicBezTo>
                  <a:pt x="405392" y="90442"/>
                  <a:pt x="383664" y="94343"/>
                  <a:pt x="361893" y="97971"/>
                </a:cubicBezTo>
                <a:cubicBezTo>
                  <a:pt x="340122" y="105228"/>
                  <a:pt x="312807" y="103516"/>
                  <a:pt x="296579" y="119743"/>
                </a:cubicBezTo>
                <a:cubicBezTo>
                  <a:pt x="289322" y="127000"/>
                  <a:pt x="283987" y="136924"/>
                  <a:pt x="274807" y="141514"/>
                </a:cubicBezTo>
                <a:cubicBezTo>
                  <a:pt x="254281" y="151777"/>
                  <a:pt x="231264" y="156029"/>
                  <a:pt x="209493" y="163286"/>
                </a:cubicBezTo>
                <a:lnTo>
                  <a:pt x="176836" y="174171"/>
                </a:lnTo>
                <a:cubicBezTo>
                  <a:pt x="155416" y="188452"/>
                  <a:pt x="137917" y="197035"/>
                  <a:pt x="122407" y="217714"/>
                </a:cubicBezTo>
                <a:cubicBezTo>
                  <a:pt x="106707" y="238647"/>
                  <a:pt x="78864" y="283028"/>
                  <a:pt x="78864" y="283028"/>
                </a:cubicBezTo>
                <a:cubicBezTo>
                  <a:pt x="75236" y="297542"/>
                  <a:pt x="72089" y="312186"/>
                  <a:pt x="67979" y="326571"/>
                </a:cubicBezTo>
                <a:cubicBezTo>
                  <a:pt x="56319" y="367382"/>
                  <a:pt x="54716" y="355971"/>
                  <a:pt x="46207" y="402771"/>
                </a:cubicBezTo>
                <a:cubicBezTo>
                  <a:pt x="37977" y="448036"/>
                  <a:pt x="30758" y="521802"/>
                  <a:pt x="24436" y="566057"/>
                </a:cubicBezTo>
                <a:cubicBezTo>
                  <a:pt x="0" y="737112"/>
                  <a:pt x="28117" y="500267"/>
                  <a:pt x="2664" y="729343"/>
                </a:cubicBezTo>
                <a:cubicBezTo>
                  <a:pt x="6293" y="820057"/>
                  <a:pt x="7082" y="910930"/>
                  <a:pt x="13550" y="1001486"/>
                </a:cubicBezTo>
                <a:cubicBezTo>
                  <a:pt x="14368" y="1012931"/>
                  <a:pt x="17391" y="1025086"/>
                  <a:pt x="24436" y="1034143"/>
                </a:cubicBezTo>
                <a:cubicBezTo>
                  <a:pt x="43339" y="1058447"/>
                  <a:pt x="72671" y="1073839"/>
                  <a:pt x="89750" y="1099457"/>
                </a:cubicBezTo>
                <a:cubicBezTo>
                  <a:pt x="99639" y="1114290"/>
                  <a:pt x="116058" y="1143545"/>
                  <a:pt x="133293" y="1153886"/>
                </a:cubicBezTo>
                <a:cubicBezTo>
                  <a:pt x="143132" y="1159789"/>
                  <a:pt x="155064" y="1161143"/>
                  <a:pt x="165950" y="1164771"/>
                </a:cubicBezTo>
                <a:cubicBezTo>
                  <a:pt x="186202" y="1185024"/>
                  <a:pt x="192911" y="1194580"/>
                  <a:pt x="220379" y="1208314"/>
                </a:cubicBezTo>
                <a:cubicBezTo>
                  <a:pt x="230642" y="1213446"/>
                  <a:pt x="242150" y="1215571"/>
                  <a:pt x="253036" y="1219200"/>
                </a:cubicBezTo>
                <a:cubicBezTo>
                  <a:pt x="274807" y="1215571"/>
                  <a:pt x="296278" y="1208314"/>
                  <a:pt x="318350" y="1208314"/>
                </a:cubicBezTo>
                <a:cubicBezTo>
                  <a:pt x="344008" y="1208314"/>
                  <a:pt x="369090" y="1216017"/>
                  <a:pt x="394550" y="1219200"/>
                </a:cubicBezTo>
                <a:cubicBezTo>
                  <a:pt x="427154" y="1223276"/>
                  <a:pt x="459917" y="1226011"/>
                  <a:pt x="492521" y="1230086"/>
                </a:cubicBezTo>
                <a:cubicBezTo>
                  <a:pt x="663155" y="1251415"/>
                  <a:pt x="455996" y="1231577"/>
                  <a:pt x="699350" y="1251857"/>
                </a:cubicBezTo>
                <a:cubicBezTo>
                  <a:pt x="710236" y="1255486"/>
                  <a:pt x="720806" y="1260254"/>
                  <a:pt x="732007" y="1262743"/>
                </a:cubicBezTo>
                <a:cubicBezTo>
                  <a:pt x="793663" y="1276444"/>
                  <a:pt x="818516" y="1273532"/>
                  <a:pt x="884407" y="1284514"/>
                </a:cubicBezTo>
                <a:cubicBezTo>
                  <a:pt x="899164" y="1286974"/>
                  <a:pt x="913565" y="1291290"/>
                  <a:pt x="927950" y="1295400"/>
                </a:cubicBezTo>
                <a:cubicBezTo>
                  <a:pt x="938983" y="1298552"/>
                  <a:pt x="949266" y="1304541"/>
                  <a:pt x="960607" y="1306286"/>
                </a:cubicBezTo>
                <a:cubicBezTo>
                  <a:pt x="996650" y="1311831"/>
                  <a:pt x="1033178" y="1313543"/>
                  <a:pt x="1069464" y="1317171"/>
                </a:cubicBezTo>
                <a:cubicBezTo>
                  <a:pt x="1146022" y="1342691"/>
                  <a:pt x="1054265" y="1314639"/>
                  <a:pt x="1200093" y="1338943"/>
                </a:cubicBezTo>
                <a:cubicBezTo>
                  <a:pt x="1211411" y="1340829"/>
                  <a:pt x="1221323" y="1348789"/>
                  <a:pt x="1232750" y="1349828"/>
                </a:cubicBezTo>
                <a:cubicBezTo>
                  <a:pt x="1301505" y="1356078"/>
                  <a:pt x="1370636" y="1357085"/>
                  <a:pt x="1439579" y="1360714"/>
                </a:cubicBezTo>
                <a:lnTo>
                  <a:pt x="1515779" y="1371600"/>
                </a:lnTo>
                <a:cubicBezTo>
                  <a:pt x="1537594" y="1374956"/>
                  <a:pt x="1559021" y="1382486"/>
                  <a:pt x="1581093" y="1382486"/>
                </a:cubicBezTo>
                <a:lnTo>
                  <a:pt x="3420779" y="1371600"/>
                </a:lnTo>
                <a:cubicBezTo>
                  <a:pt x="3487843" y="1349245"/>
                  <a:pt x="3419568" y="1369840"/>
                  <a:pt x="3529636" y="1349828"/>
                </a:cubicBezTo>
                <a:cubicBezTo>
                  <a:pt x="3544356" y="1347152"/>
                  <a:pt x="3558392" y="1341218"/>
                  <a:pt x="3573179" y="1338943"/>
                </a:cubicBezTo>
                <a:cubicBezTo>
                  <a:pt x="3605655" y="1333947"/>
                  <a:pt x="3638622" y="1332704"/>
                  <a:pt x="3671150" y="1328057"/>
                </a:cubicBezTo>
                <a:cubicBezTo>
                  <a:pt x="3689466" y="1325440"/>
                  <a:pt x="3707629" y="1321658"/>
                  <a:pt x="3725579" y="1317171"/>
                </a:cubicBezTo>
                <a:cubicBezTo>
                  <a:pt x="3736711" y="1314388"/>
                  <a:pt x="3746862" y="1307802"/>
                  <a:pt x="3758236" y="1306286"/>
                </a:cubicBezTo>
                <a:cubicBezTo>
                  <a:pt x="3801546" y="1300511"/>
                  <a:pt x="3845367" y="1299543"/>
                  <a:pt x="3888864" y="1295400"/>
                </a:cubicBezTo>
                <a:cubicBezTo>
                  <a:pt x="3921574" y="1292285"/>
                  <a:pt x="3954179" y="1288143"/>
                  <a:pt x="3986836" y="1284514"/>
                </a:cubicBezTo>
                <a:cubicBezTo>
                  <a:pt x="4071380" y="1256332"/>
                  <a:pt x="3979172" y="1284135"/>
                  <a:pt x="4161007" y="1262743"/>
                </a:cubicBezTo>
                <a:cubicBezTo>
                  <a:pt x="4175866" y="1260995"/>
                  <a:pt x="4189720" y="1253834"/>
                  <a:pt x="4204550" y="1251857"/>
                </a:cubicBezTo>
                <a:cubicBezTo>
                  <a:pt x="4244277" y="1246560"/>
                  <a:pt x="4284489" y="1245654"/>
                  <a:pt x="4324293" y="1240971"/>
                </a:cubicBezTo>
                <a:cubicBezTo>
                  <a:pt x="4338893" y="1239253"/>
                  <a:pt x="4425776" y="1224180"/>
                  <a:pt x="4444036" y="1219200"/>
                </a:cubicBezTo>
                <a:cubicBezTo>
                  <a:pt x="4466176" y="1213162"/>
                  <a:pt x="4509350" y="1197428"/>
                  <a:pt x="4509350" y="1197428"/>
                </a:cubicBezTo>
                <a:cubicBezTo>
                  <a:pt x="4516607" y="1186542"/>
                  <a:pt x="4520905" y="1172944"/>
                  <a:pt x="4531121" y="1164771"/>
                </a:cubicBezTo>
                <a:cubicBezTo>
                  <a:pt x="4540081" y="1157603"/>
                  <a:pt x="4555665" y="1162000"/>
                  <a:pt x="4563779" y="1153886"/>
                </a:cubicBezTo>
                <a:cubicBezTo>
                  <a:pt x="4571893" y="1145772"/>
                  <a:pt x="4569091" y="1131259"/>
                  <a:pt x="4574664" y="1121228"/>
                </a:cubicBezTo>
                <a:cubicBezTo>
                  <a:pt x="4587371" y="1098355"/>
                  <a:pt x="4609932" y="1080737"/>
                  <a:pt x="4618207" y="1055914"/>
                </a:cubicBezTo>
                <a:cubicBezTo>
                  <a:pt x="4621836" y="1045028"/>
                  <a:pt x="4625941" y="1034290"/>
                  <a:pt x="4629093" y="1023257"/>
                </a:cubicBezTo>
                <a:cubicBezTo>
                  <a:pt x="4656439" y="927550"/>
                  <a:pt x="4624759" y="1025377"/>
                  <a:pt x="4650864" y="947057"/>
                </a:cubicBezTo>
                <a:cubicBezTo>
                  <a:pt x="4671554" y="781537"/>
                  <a:pt x="4667439" y="853041"/>
                  <a:pt x="4650864" y="587828"/>
                </a:cubicBezTo>
                <a:cubicBezTo>
                  <a:pt x="4646516" y="518255"/>
                  <a:pt x="4639344" y="509722"/>
                  <a:pt x="4618207" y="446314"/>
                </a:cubicBezTo>
                <a:cubicBezTo>
                  <a:pt x="4614578" y="435428"/>
                  <a:pt x="4613686" y="423204"/>
                  <a:pt x="4607321" y="413657"/>
                </a:cubicBezTo>
                <a:cubicBezTo>
                  <a:pt x="4600064" y="402771"/>
                  <a:pt x="4591401" y="392702"/>
                  <a:pt x="4585550" y="381000"/>
                </a:cubicBezTo>
                <a:cubicBezTo>
                  <a:pt x="4580418" y="370737"/>
                  <a:pt x="4580568" y="358182"/>
                  <a:pt x="4574664" y="348343"/>
                </a:cubicBezTo>
                <a:cubicBezTo>
                  <a:pt x="4569384" y="339542"/>
                  <a:pt x="4559051" y="334782"/>
                  <a:pt x="4552893" y="326571"/>
                </a:cubicBezTo>
                <a:cubicBezTo>
                  <a:pt x="4459005" y="201386"/>
                  <a:pt x="4552665" y="300263"/>
                  <a:pt x="4476693" y="239486"/>
                </a:cubicBezTo>
                <a:cubicBezTo>
                  <a:pt x="4468679" y="233075"/>
                  <a:pt x="4463722" y="222995"/>
                  <a:pt x="4454921" y="217714"/>
                </a:cubicBezTo>
                <a:cubicBezTo>
                  <a:pt x="4443054" y="210594"/>
                  <a:pt x="4387783" y="198532"/>
                  <a:pt x="4378721" y="195943"/>
                </a:cubicBezTo>
                <a:cubicBezTo>
                  <a:pt x="4276590" y="166763"/>
                  <a:pt x="4441035" y="207370"/>
                  <a:pt x="4291636" y="174171"/>
                </a:cubicBezTo>
                <a:cubicBezTo>
                  <a:pt x="4277031" y="170926"/>
                  <a:pt x="4262763" y="166220"/>
                  <a:pt x="4248093" y="163286"/>
                </a:cubicBezTo>
                <a:cubicBezTo>
                  <a:pt x="4226450" y="158957"/>
                  <a:pt x="4204422" y="156729"/>
                  <a:pt x="4182779" y="152400"/>
                </a:cubicBezTo>
                <a:cubicBezTo>
                  <a:pt x="4168108" y="149466"/>
                  <a:pt x="4154136" y="142869"/>
                  <a:pt x="4139236" y="141514"/>
                </a:cubicBezTo>
                <a:cubicBezTo>
                  <a:pt x="4074090" y="135591"/>
                  <a:pt x="4008607" y="134257"/>
                  <a:pt x="3943293" y="130628"/>
                </a:cubicBezTo>
                <a:cubicBezTo>
                  <a:pt x="3760233" y="69612"/>
                  <a:pt x="3953936" y="130619"/>
                  <a:pt x="3442550" y="108857"/>
                </a:cubicBezTo>
                <a:cubicBezTo>
                  <a:pt x="3427602" y="108221"/>
                  <a:pt x="3413612" y="101216"/>
                  <a:pt x="3399007" y="97971"/>
                </a:cubicBezTo>
                <a:cubicBezTo>
                  <a:pt x="3380946" y="93957"/>
                  <a:pt x="3362640" y="91100"/>
                  <a:pt x="3344579" y="87086"/>
                </a:cubicBezTo>
                <a:cubicBezTo>
                  <a:pt x="3329974" y="83841"/>
                  <a:pt x="3315936" y="77555"/>
                  <a:pt x="3301036" y="76200"/>
                </a:cubicBezTo>
                <a:cubicBezTo>
                  <a:pt x="3235890" y="70277"/>
                  <a:pt x="3170407" y="68943"/>
                  <a:pt x="3105093" y="65314"/>
                </a:cubicBezTo>
                <a:cubicBezTo>
                  <a:pt x="3090579" y="61685"/>
                  <a:pt x="3075935" y="58538"/>
                  <a:pt x="3061550" y="54428"/>
                </a:cubicBezTo>
                <a:cubicBezTo>
                  <a:pt x="3050517" y="51276"/>
                  <a:pt x="3040252" y="45166"/>
                  <a:pt x="3028893" y="43543"/>
                </a:cubicBezTo>
                <a:cubicBezTo>
                  <a:pt x="2989217" y="37875"/>
                  <a:pt x="2949225" y="33184"/>
                  <a:pt x="2909150" y="32657"/>
                </a:cubicBezTo>
                <a:lnTo>
                  <a:pt x="1374264" y="21771"/>
                </a:lnTo>
                <a:cubicBezTo>
                  <a:pt x="1316366" y="10192"/>
                  <a:pt x="1274607" y="0"/>
                  <a:pt x="1210979" y="0"/>
                </a:cubicBezTo>
                <a:cubicBezTo>
                  <a:pt x="1120192" y="0"/>
                  <a:pt x="1029550" y="7257"/>
                  <a:pt x="938836" y="10886"/>
                </a:cubicBezTo>
                <a:cubicBezTo>
                  <a:pt x="913436" y="14514"/>
                  <a:pt x="887880" y="17181"/>
                  <a:pt x="862636" y="21771"/>
                </a:cubicBezTo>
                <a:cubicBezTo>
                  <a:pt x="847916" y="24447"/>
                  <a:pt x="833904" y="30541"/>
                  <a:pt x="819093" y="32657"/>
                </a:cubicBezTo>
                <a:cubicBezTo>
                  <a:pt x="782993" y="37814"/>
                  <a:pt x="710236" y="43543"/>
                  <a:pt x="710236" y="43543"/>
                </a:cubicBezTo>
              </a:path>
            </a:pathLst>
          </a:custGeom>
          <a:ln w="76200">
            <a:solidFill>
              <a:srgbClr val="A31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1916113"/>
            <a:ext cx="2005013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9"/>
          <p:cNvSpPr>
            <a:spLocks noChangeArrowheads="1"/>
          </p:cNvSpPr>
          <p:nvPr/>
        </p:nvSpPr>
        <p:spPr bwMode="auto">
          <a:xfrm>
            <a:off x="971550" y="260350"/>
            <a:ext cx="76327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Присмотрись к слову и ответь на вопрос: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244" name="Прямоугольник 10"/>
          <p:cNvSpPr>
            <a:spLocks noChangeArrowheads="1"/>
          </p:cNvSpPr>
          <p:nvPr/>
        </p:nvSpPr>
        <p:spPr bwMode="auto">
          <a:xfrm>
            <a:off x="250825" y="1341438"/>
            <a:ext cx="87137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Кто напугал жужелицу?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0245" name="Прямоугольник 11"/>
          <p:cNvSpPr>
            <a:spLocks noChangeArrowheads="1"/>
          </p:cNvSpPr>
          <p:nvPr/>
        </p:nvSpPr>
        <p:spPr bwMode="auto">
          <a:xfrm>
            <a:off x="0" y="4797425"/>
            <a:ext cx="92884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0" dirty="0">
                <a:solidFill>
                  <a:srgbClr val="0070C0"/>
                </a:solidFill>
                <a:latin typeface="Arial Black" pitchFamily="34" charset="0"/>
              </a:rPr>
              <a:t>жужелица</a:t>
            </a:r>
            <a:endParaRPr lang="ru-RU" sz="12000" dirty="0">
              <a:solidFill>
                <a:srgbClr val="0070C0"/>
              </a:solidFill>
            </a:endParaRP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2133600"/>
            <a:ext cx="37655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олилиния 16"/>
          <p:cNvSpPr/>
          <p:nvPr/>
        </p:nvSpPr>
        <p:spPr>
          <a:xfrm>
            <a:off x="1458913" y="5192713"/>
            <a:ext cx="2449512" cy="1338262"/>
          </a:xfrm>
          <a:custGeom>
            <a:avLst/>
            <a:gdLst>
              <a:gd name="connsiteX0" fmla="*/ 707571 w 2449285"/>
              <a:gd name="connsiteY0" fmla="*/ 54428 h 1338943"/>
              <a:gd name="connsiteX1" fmla="*/ 478971 w 2449285"/>
              <a:gd name="connsiteY1" fmla="*/ 65314 h 1338943"/>
              <a:gd name="connsiteX2" fmla="*/ 326571 w 2449285"/>
              <a:gd name="connsiteY2" fmla="*/ 87085 h 1338943"/>
              <a:gd name="connsiteX3" fmla="*/ 250371 w 2449285"/>
              <a:gd name="connsiteY3" fmla="*/ 97971 h 1338943"/>
              <a:gd name="connsiteX4" fmla="*/ 185057 w 2449285"/>
              <a:gd name="connsiteY4" fmla="*/ 119743 h 1338943"/>
              <a:gd name="connsiteX5" fmla="*/ 119743 w 2449285"/>
              <a:gd name="connsiteY5" fmla="*/ 152400 h 1338943"/>
              <a:gd name="connsiteX6" fmla="*/ 76200 w 2449285"/>
              <a:gd name="connsiteY6" fmla="*/ 195943 h 1338943"/>
              <a:gd name="connsiteX7" fmla="*/ 43543 w 2449285"/>
              <a:gd name="connsiteY7" fmla="*/ 272143 h 1338943"/>
              <a:gd name="connsiteX8" fmla="*/ 21771 w 2449285"/>
              <a:gd name="connsiteY8" fmla="*/ 304800 h 1338943"/>
              <a:gd name="connsiteX9" fmla="*/ 0 w 2449285"/>
              <a:gd name="connsiteY9" fmla="*/ 370114 h 1338943"/>
              <a:gd name="connsiteX10" fmla="*/ 10885 w 2449285"/>
              <a:gd name="connsiteY10" fmla="*/ 544285 h 1338943"/>
              <a:gd name="connsiteX11" fmla="*/ 43543 w 2449285"/>
              <a:gd name="connsiteY11" fmla="*/ 642257 h 1338943"/>
              <a:gd name="connsiteX12" fmla="*/ 54428 w 2449285"/>
              <a:gd name="connsiteY12" fmla="*/ 674914 h 1338943"/>
              <a:gd name="connsiteX13" fmla="*/ 97971 w 2449285"/>
              <a:gd name="connsiteY13" fmla="*/ 740228 h 1338943"/>
              <a:gd name="connsiteX14" fmla="*/ 108857 w 2449285"/>
              <a:gd name="connsiteY14" fmla="*/ 772885 h 1338943"/>
              <a:gd name="connsiteX15" fmla="*/ 130628 w 2449285"/>
              <a:gd name="connsiteY15" fmla="*/ 805543 h 1338943"/>
              <a:gd name="connsiteX16" fmla="*/ 174171 w 2449285"/>
              <a:gd name="connsiteY16" fmla="*/ 903514 h 1338943"/>
              <a:gd name="connsiteX17" fmla="*/ 217714 w 2449285"/>
              <a:gd name="connsiteY17" fmla="*/ 947057 h 1338943"/>
              <a:gd name="connsiteX18" fmla="*/ 239485 w 2449285"/>
              <a:gd name="connsiteY18" fmla="*/ 979714 h 1338943"/>
              <a:gd name="connsiteX19" fmla="*/ 293914 w 2449285"/>
              <a:gd name="connsiteY19" fmla="*/ 1023257 h 1338943"/>
              <a:gd name="connsiteX20" fmla="*/ 315685 w 2449285"/>
              <a:gd name="connsiteY20" fmla="*/ 1055914 h 1338943"/>
              <a:gd name="connsiteX21" fmla="*/ 348343 w 2449285"/>
              <a:gd name="connsiteY21" fmla="*/ 1077685 h 1338943"/>
              <a:gd name="connsiteX22" fmla="*/ 370114 w 2449285"/>
              <a:gd name="connsiteY22" fmla="*/ 1099457 h 1338943"/>
              <a:gd name="connsiteX23" fmla="*/ 402771 w 2449285"/>
              <a:gd name="connsiteY23" fmla="*/ 1121228 h 1338943"/>
              <a:gd name="connsiteX24" fmla="*/ 457200 w 2449285"/>
              <a:gd name="connsiteY24" fmla="*/ 1175657 h 1338943"/>
              <a:gd name="connsiteX25" fmla="*/ 489857 w 2449285"/>
              <a:gd name="connsiteY25" fmla="*/ 1197428 h 1338943"/>
              <a:gd name="connsiteX26" fmla="*/ 544285 w 2449285"/>
              <a:gd name="connsiteY26" fmla="*/ 1240971 h 1338943"/>
              <a:gd name="connsiteX27" fmla="*/ 609600 w 2449285"/>
              <a:gd name="connsiteY27" fmla="*/ 1262743 h 1338943"/>
              <a:gd name="connsiteX28" fmla="*/ 674914 w 2449285"/>
              <a:gd name="connsiteY28" fmla="*/ 1295400 h 1338943"/>
              <a:gd name="connsiteX29" fmla="*/ 729343 w 2449285"/>
              <a:gd name="connsiteY29" fmla="*/ 1306285 h 1338943"/>
              <a:gd name="connsiteX30" fmla="*/ 968828 w 2449285"/>
              <a:gd name="connsiteY30" fmla="*/ 1328057 h 1338943"/>
              <a:gd name="connsiteX31" fmla="*/ 1404257 w 2449285"/>
              <a:gd name="connsiteY31" fmla="*/ 1338943 h 1338943"/>
              <a:gd name="connsiteX32" fmla="*/ 1774371 w 2449285"/>
              <a:gd name="connsiteY32" fmla="*/ 1328057 h 1338943"/>
              <a:gd name="connsiteX33" fmla="*/ 1828800 w 2449285"/>
              <a:gd name="connsiteY33" fmla="*/ 1317171 h 1338943"/>
              <a:gd name="connsiteX34" fmla="*/ 1937657 w 2449285"/>
              <a:gd name="connsiteY34" fmla="*/ 1284514 h 1338943"/>
              <a:gd name="connsiteX35" fmla="*/ 2002971 w 2449285"/>
              <a:gd name="connsiteY35" fmla="*/ 1262743 h 1338943"/>
              <a:gd name="connsiteX36" fmla="*/ 2035628 w 2449285"/>
              <a:gd name="connsiteY36" fmla="*/ 1251857 h 1338943"/>
              <a:gd name="connsiteX37" fmla="*/ 2068285 w 2449285"/>
              <a:gd name="connsiteY37" fmla="*/ 1240971 h 1338943"/>
              <a:gd name="connsiteX38" fmla="*/ 2100943 w 2449285"/>
              <a:gd name="connsiteY38" fmla="*/ 1219200 h 1338943"/>
              <a:gd name="connsiteX39" fmla="*/ 2188028 w 2449285"/>
              <a:gd name="connsiteY39" fmla="*/ 1197428 h 1338943"/>
              <a:gd name="connsiteX40" fmla="*/ 2220685 w 2449285"/>
              <a:gd name="connsiteY40" fmla="*/ 1175657 h 1338943"/>
              <a:gd name="connsiteX41" fmla="*/ 2286000 w 2449285"/>
              <a:gd name="connsiteY41" fmla="*/ 1153885 h 1338943"/>
              <a:gd name="connsiteX42" fmla="*/ 2318657 w 2449285"/>
              <a:gd name="connsiteY42" fmla="*/ 1143000 h 1338943"/>
              <a:gd name="connsiteX43" fmla="*/ 2340428 w 2449285"/>
              <a:gd name="connsiteY43" fmla="*/ 1121228 h 1338943"/>
              <a:gd name="connsiteX44" fmla="*/ 2373085 w 2449285"/>
              <a:gd name="connsiteY44" fmla="*/ 1099457 h 1338943"/>
              <a:gd name="connsiteX45" fmla="*/ 2416628 w 2449285"/>
              <a:gd name="connsiteY45" fmla="*/ 1001485 h 1338943"/>
              <a:gd name="connsiteX46" fmla="*/ 2427514 w 2449285"/>
              <a:gd name="connsiteY46" fmla="*/ 968828 h 1338943"/>
              <a:gd name="connsiteX47" fmla="*/ 2438400 w 2449285"/>
              <a:gd name="connsiteY47" fmla="*/ 936171 h 1338943"/>
              <a:gd name="connsiteX48" fmla="*/ 2449285 w 2449285"/>
              <a:gd name="connsiteY48" fmla="*/ 892628 h 1338943"/>
              <a:gd name="connsiteX49" fmla="*/ 2438400 w 2449285"/>
              <a:gd name="connsiteY49" fmla="*/ 359228 h 1338943"/>
              <a:gd name="connsiteX50" fmla="*/ 2427514 w 2449285"/>
              <a:gd name="connsiteY50" fmla="*/ 326571 h 1338943"/>
              <a:gd name="connsiteX51" fmla="*/ 2394857 w 2449285"/>
              <a:gd name="connsiteY51" fmla="*/ 228600 h 1338943"/>
              <a:gd name="connsiteX52" fmla="*/ 2383971 w 2449285"/>
              <a:gd name="connsiteY52" fmla="*/ 195943 h 1338943"/>
              <a:gd name="connsiteX53" fmla="*/ 2362200 w 2449285"/>
              <a:gd name="connsiteY53" fmla="*/ 174171 h 1338943"/>
              <a:gd name="connsiteX54" fmla="*/ 2307771 w 2449285"/>
              <a:gd name="connsiteY54" fmla="*/ 119743 h 1338943"/>
              <a:gd name="connsiteX55" fmla="*/ 2264228 w 2449285"/>
              <a:gd name="connsiteY55" fmla="*/ 76200 h 1338943"/>
              <a:gd name="connsiteX56" fmla="*/ 2188028 w 2449285"/>
              <a:gd name="connsiteY56" fmla="*/ 54428 h 1338943"/>
              <a:gd name="connsiteX57" fmla="*/ 2122714 w 2449285"/>
              <a:gd name="connsiteY57" fmla="*/ 32657 h 1338943"/>
              <a:gd name="connsiteX58" fmla="*/ 2090057 w 2449285"/>
              <a:gd name="connsiteY58" fmla="*/ 21771 h 1338943"/>
              <a:gd name="connsiteX59" fmla="*/ 1828800 w 2449285"/>
              <a:gd name="connsiteY59" fmla="*/ 0 h 1338943"/>
              <a:gd name="connsiteX60" fmla="*/ 827314 w 2449285"/>
              <a:gd name="connsiteY60" fmla="*/ 10885 h 1338943"/>
              <a:gd name="connsiteX61" fmla="*/ 751114 w 2449285"/>
              <a:gd name="connsiteY61" fmla="*/ 21771 h 1338943"/>
              <a:gd name="connsiteX62" fmla="*/ 598714 w 2449285"/>
              <a:gd name="connsiteY62" fmla="*/ 43543 h 1338943"/>
              <a:gd name="connsiteX63" fmla="*/ 533400 w 2449285"/>
              <a:gd name="connsiteY63" fmla="*/ 54428 h 133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449285" h="1338943">
                <a:moveTo>
                  <a:pt x="707571" y="54428"/>
                </a:moveTo>
                <a:lnTo>
                  <a:pt x="478971" y="65314"/>
                </a:lnTo>
                <a:cubicBezTo>
                  <a:pt x="363052" y="73042"/>
                  <a:pt x="412972" y="72685"/>
                  <a:pt x="326571" y="87085"/>
                </a:cubicBezTo>
                <a:cubicBezTo>
                  <a:pt x="301262" y="91303"/>
                  <a:pt x="275771" y="94342"/>
                  <a:pt x="250371" y="97971"/>
                </a:cubicBezTo>
                <a:cubicBezTo>
                  <a:pt x="228600" y="105228"/>
                  <a:pt x="204152" y="107013"/>
                  <a:pt x="185057" y="119743"/>
                </a:cubicBezTo>
                <a:cubicBezTo>
                  <a:pt x="142853" y="147879"/>
                  <a:pt x="164811" y="137377"/>
                  <a:pt x="119743" y="152400"/>
                </a:cubicBezTo>
                <a:cubicBezTo>
                  <a:pt x="105229" y="166914"/>
                  <a:pt x="82691" y="176470"/>
                  <a:pt x="76200" y="195943"/>
                </a:cubicBezTo>
                <a:cubicBezTo>
                  <a:pt x="63988" y="232578"/>
                  <a:pt x="65063" y="234482"/>
                  <a:pt x="43543" y="272143"/>
                </a:cubicBezTo>
                <a:cubicBezTo>
                  <a:pt x="37052" y="283502"/>
                  <a:pt x="27085" y="292845"/>
                  <a:pt x="21771" y="304800"/>
                </a:cubicBezTo>
                <a:cubicBezTo>
                  <a:pt x="12450" y="325771"/>
                  <a:pt x="0" y="370114"/>
                  <a:pt x="0" y="370114"/>
                </a:cubicBezTo>
                <a:cubicBezTo>
                  <a:pt x="3628" y="428171"/>
                  <a:pt x="3025" y="486648"/>
                  <a:pt x="10885" y="544285"/>
                </a:cubicBezTo>
                <a:cubicBezTo>
                  <a:pt x="10886" y="544290"/>
                  <a:pt x="38099" y="625926"/>
                  <a:pt x="43543" y="642257"/>
                </a:cubicBezTo>
                <a:cubicBezTo>
                  <a:pt x="47171" y="653143"/>
                  <a:pt x="48063" y="665367"/>
                  <a:pt x="54428" y="674914"/>
                </a:cubicBezTo>
                <a:cubicBezTo>
                  <a:pt x="68942" y="696685"/>
                  <a:pt x="89696" y="715405"/>
                  <a:pt x="97971" y="740228"/>
                </a:cubicBezTo>
                <a:cubicBezTo>
                  <a:pt x="101600" y="751114"/>
                  <a:pt x="103725" y="762622"/>
                  <a:pt x="108857" y="772885"/>
                </a:cubicBezTo>
                <a:cubicBezTo>
                  <a:pt x="114708" y="784587"/>
                  <a:pt x="125314" y="793587"/>
                  <a:pt x="130628" y="805543"/>
                </a:cubicBezTo>
                <a:cubicBezTo>
                  <a:pt x="155850" y="862293"/>
                  <a:pt x="140062" y="863720"/>
                  <a:pt x="174171" y="903514"/>
                </a:cubicBezTo>
                <a:cubicBezTo>
                  <a:pt x="187529" y="919099"/>
                  <a:pt x="206328" y="929978"/>
                  <a:pt x="217714" y="947057"/>
                </a:cubicBezTo>
                <a:cubicBezTo>
                  <a:pt x="224971" y="957943"/>
                  <a:pt x="230234" y="970463"/>
                  <a:pt x="239485" y="979714"/>
                </a:cubicBezTo>
                <a:cubicBezTo>
                  <a:pt x="296068" y="1036296"/>
                  <a:pt x="250823" y="969392"/>
                  <a:pt x="293914" y="1023257"/>
                </a:cubicBezTo>
                <a:cubicBezTo>
                  <a:pt x="302087" y="1033473"/>
                  <a:pt x="306434" y="1046663"/>
                  <a:pt x="315685" y="1055914"/>
                </a:cubicBezTo>
                <a:cubicBezTo>
                  <a:pt x="324936" y="1065165"/>
                  <a:pt x="338127" y="1069512"/>
                  <a:pt x="348343" y="1077685"/>
                </a:cubicBezTo>
                <a:cubicBezTo>
                  <a:pt x="356357" y="1084096"/>
                  <a:pt x="362100" y="1093046"/>
                  <a:pt x="370114" y="1099457"/>
                </a:cubicBezTo>
                <a:cubicBezTo>
                  <a:pt x="380330" y="1107630"/>
                  <a:pt x="392925" y="1112613"/>
                  <a:pt x="402771" y="1121228"/>
                </a:cubicBezTo>
                <a:cubicBezTo>
                  <a:pt x="422081" y="1138124"/>
                  <a:pt x="435851" y="1161425"/>
                  <a:pt x="457200" y="1175657"/>
                </a:cubicBezTo>
                <a:cubicBezTo>
                  <a:pt x="468086" y="1182914"/>
                  <a:pt x="479641" y="1189255"/>
                  <a:pt x="489857" y="1197428"/>
                </a:cubicBezTo>
                <a:cubicBezTo>
                  <a:pt x="518134" y="1220050"/>
                  <a:pt x="506587" y="1224217"/>
                  <a:pt x="544285" y="1240971"/>
                </a:cubicBezTo>
                <a:cubicBezTo>
                  <a:pt x="565256" y="1250292"/>
                  <a:pt x="590505" y="1250013"/>
                  <a:pt x="609600" y="1262743"/>
                </a:cubicBezTo>
                <a:cubicBezTo>
                  <a:pt x="641525" y="1284026"/>
                  <a:pt x="638861" y="1286387"/>
                  <a:pt x="674914" y="1295400"/>
                </a:cubicBezTo>
                <a:cubicBezTo>
                  <a:pt x="692864" y="1299887"/>
                  <a:pt x="711139" y="1302975"/>
                  <a:pt x="729343" y="1306285"/>
                </a:cubicBezTo>
                <a:cubicBezTo>
                  <a:pt x="825670" y="1323799"/>
                  <a:pt x="842116" y="1323531"/>
                  <a:pt x="968828" y="1328057"/>
                </a:cubicBezTo>
                <a:cubicBezTo>
                  <a:pt x="1113924" y="1333239"/>
                  <a:pt x="1259114" y="1335314"/>
                  <a:pt x="1404257" y="1338943"/>
                </a:cubicBezTo>
                <a:cubicBezTo>
                  <a:pt x="1527628" y="1335314"/>
                  <a:pt x="1651108" y="1334378"/>
                  <a:pt x="1774371" y="1328057"/>
                </a:cubicBezTo>
                <a:cubicBezTo>
                  <a:pt x="1792849" y="1327109"/>
                  <a:pt x="1810738" y="1321185"/>
                  <a:pt x="1828800" y="1317171"/>
                </a:cubicBezTo>
                <a:cubicBezTo>
                  <a:pt x="1878151" y="1306204"/>
                  <a:pt x="1883391" y="1302603"/>
                  <a:pt x="1937657" y="1284514"/>
                </a:cubicBezTo>
                <a:lnTo>
                  <a:pt x="2002971" y="1262743"/>
                </a:lnTo>
                <a:lnTo>
                  <a:pt x="2035628" y="1251857"/>
                </a:lnTo>
                <a:cubicBezTo>
                  <a:pt x="2046514" y="1248228"/>
                  <a:pt x="2058737" y="1247336"/>
                  <a:pt x="2068285" y="1240971"/>
                </a:cubicBezTo>
                <a:cubicBezTo>
                  <a:pt x="2079171" y="1233714"/>
                  <a:pt x="2088693" y="1223794"/>
                  <a:pt x="2100943" y="1219200"/>
                </a:cubicBezTo>
                <a:cubicBezTo>
                  <a:pt x="2150630" y="1200568"/>
                  <a:pt x="2147737" y="1217573"/>
                  <a:pt x="2188028" y="1197428"/>
                </a:cubicBezTo>
                <a:cubicBezTo>
                  <a:pt x="2199730" y="1191577"/>
                  <a:pt x="2208730" y="1180970"/>
                  <a:pt x="2220685" y="1175657"/>
                </a:cubicBezTo>
                <a:cubicBezTo>
                  <a:pt x="2241656" y="1166336"/>
                  <a:pt x="2264228" y="1161142"/>
                  <a:pt x="2286000" y="1153885"/>
                </a:cubicBezTo>
                <a:lnTo>
                  <a:pt x="2318657" y="1143000"/>
                </a:lnTo>
                <a:cubicBezTo>
                  <a:pt x="2325914" y="1135743"/>
                  <a:pt x="2332414" y="1127639"/>
                  <a:pt x="2340428" y="1121228"/>
                </a:cubicBezTo>
                <a:cubicBezTo>
                  <a:pt x="2350644" y="1113055"/>
                  <a:pt x="2363834" y="1108708"/>
                  <a:pt x="2373085" y="1099457"/>
                </a:cubicBezTo>
                <a:cubicBezTo>
                  <a:pt x="2398963" y="1073580"/>
                  <a:pt x="2405848" y="1033825"/>
                  <a:pt x="2416628" y="1001485"/>
                </a:cubicBezTo>
                <a:lnTo>
                  <a:pt x="2427514" y="968828"/>
                </a:lnTo>
                <a:cubicBezTo>
                  <a:pt x="2431143" y="957942"/>
                  <a:pt x="2435617" y="947303"/>
                  <a:pt x="2438400" y="936171"/>
                </a:cubicBezTo>
                <a:lnTo>
                  <a:pt x="2449285" y="892628"/>
                </a:lnTo>
                <a:cubicBezTo>
                  <a:pt x="2445657" y="714828"/>
                  <a:pt x="2445235" y="536934"/>
                  <a:pt x="2438400" y="359228"/>
                </a:cubicBezTo>
                <a:cubicBezTo>
                  <a:pt x="2437959" y="347762"/>
                  <a:pt x="2430003" y="337772"/>
                  <a:pt x="2427514" y="326571"/>
                </a:cubicBezTo>
                <a:cubicBezTo>
                  <a:pt x="2395178" y="181063"/>
                  <a:pt x="2440311" y="319507"/>
                  <a:pt x="2394857" y="228600"/>
                </a:cubicBezTo>
                <a:cubicBezTo>
                  <a:pt x="2389725" y="218337"/>
                  <a:pt x="2389875" y="205782"/>
                  <a:pt x="2383971" y="195943"/>
                </a:cubicBezTo>
                <a:cubicBezTo>
                  <a:pt x="2378691" y="187142"/>
                  <a:pt x="2368611" y="182185"/>
                  <a:pt x="2362200" y="174171"/>
                </a:cubicBezTo>
                <a:cubicBezTo>
                  <a:pt x="2293590" y="88408"/>
                  <a:pt x="2390894" y="190991"/>
                  <a:pt x="2307771" y="119743"/>
                </a:cubicBezTo>
                <a:cubicBezTo>
                  <a:pt x="2292186" y="106385"/>
                  <a:pt x="2283701" y="82691"/>
                  <a:pt x="2264228" y="76200"/>
                </a:cubicBezTo>
                <a:cubicBezTo>
                  <a:pt x="2154507" y="39625"/>
                  <a:pt x="2324677" y="95423"/>
                  <a:pt x="2188028" y="54428"/>
                </a:cubicBezTo>
                <a:cubicBezTo>
                  <a:pt x="2166047" y="47834"/>
                  <a:pt x="2144485" y="39914"/>
                  <a:pt x="2122714" y="32657"/>
                </a:cubicBezTo>
                <a:cubicBezTo>
                  <a:pt x="2111828" y="29028"/>
                  <a:pt x="2101443" y="23194"/>
                  <a:pt x="2090057" y="21771"/>
                </a:cubicBezTo>
                <a:cubicBezTo>
                  <a:pt x="1945250" y="3670"/>
                  <a:pt x="2032169" y="12710"/>
                  <a:pt x="1828800" y="0"/>
                </a:cubicBezTo>
                <a:lnTo>
                  <a:pt x="827314" y="10885"/>
                </a:lnTo>
                <a:cubicBezTo>
                  <a:pt x="801661" y="11403"/>
                  <a:pt x="776474" y="17869"/>
                  <a:pt x="751114" y="21771"/>
                </a:cubicBezTo>
                <a:cubicBezTo>
                  <a:pt x="615090" y="42698"/>
                  <a:pt x="763176" y="22985"/>
                  <a:pt x="598714" y="43543"/>
                </a:cubicBezTo>
                <a:cubicBezTo>
                  <a:pt x="555730" y="57870"/>
                  <a:pt x="577531" y="54428"/>
                  <a:pt x="533400" y="54428"/>
                </a:cubicBezTo>
              </a:path>
            </a:pathLst>
          </a:custGeom>
          <a:ln w="76200">
            <a:solidFill>
              <a:srgbClr val="A31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0466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Прочитай и назови только предложение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992" y="1772816"/>
            <a:ext cx="907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1. На улица стоят ужасный жара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564904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2. Собакой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4290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3. бабушка встречать внуки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93096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4. Любите книгу –  это источник  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    знаний! 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548680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Как правильно сказать? 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1916832"/>
            <a:ext cx="5384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У </a:t>
            </a:r>
            <a:r>
              <a:rPr lang="ru-RU" sz="3600" dirty="0" err="1" smtClean="0">
                <a:solidFill>
                  <a:srgbClr val="0070C0"/>
                </a:solidFill>
                <a:latin typeface="Arial Black" pitchFamily="34" charset="0"/>
              </a:rPr>
              <a:t>рыбов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 нет зубов? 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2924944"/>
            <a:ext cx="5468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У </a:t>
            </a:r>
            <a:r>
              <a:rPr lang="ru-RU" sz="3600" dirty="0" err="1" smtClean="0">
                <a:solidFill>
                  <a:srgbClr val="0070C0"/>
                </a:solidFill>
                <a:latin typeface="Arial Black" pitchFamily="34" charset="0"/>
              </a:rPr>
              <a:t>рыбей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 нет </a:t>
            </a:r>
            <a:r>
              <a:rPr lang="ru-RU" sz="3600" dirty="0" err="1" smtClean="0">
                <a:solidFill>
                  <a:srgbClr val="0070C0"/>
                </a:solidFill>
                <a:latin typeface="Arial Black" pitchFamily="34" charset="0"/>
              </a:rPr>
              <a:t>зубей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? 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4941168"/>
            <a:ext cx="4201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У рыб нет зуб? 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3933056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У рыб нет зубов? 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4797152"/>
            <a:ext cx="18002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525344"/>
            <a:ext cx="576064" cy="33265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4725144"/>
            <a:ext cx="87129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Times New Roman" pitchFamily="18" charset="0"/>
              </a:rPr>
              <a:t>У нас в парке много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Times New Roman" pitchFamily="18" charset="0"/>
              </a:rPr>
              <a:t>деревьев.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32656"/>
            <a:ext cx="5421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Исправь речевые ошибки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628800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Повар посолил суп</a:t>
            </a:r>
            <a:endParaRPr lang="ru-RU" sz="36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24944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Мама подарила мне </a:t>
            </a:r>
          </a:p>
          <a:p>
            <a:pPr lvl="0" eaLnBrk="0" hangingPunct="0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щенка.</a:t>
            </a:r>
            <a:endParaRPr lang="ru-RU" sz="3600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1628800"/>
            <a:ext cx="20217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солью.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2924944"/>
            <a:ext cx="2677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молодого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93052" y="4725144"/>
            <a:ext cx="33714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</a:rPr>
              <a:t>деревянных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Конкурс капитанов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Конкурс капитанов</Template>
  <TotalTime>1244</TotalTime>
  <Words>264</Words>
  <Application>Microsoft Office PowerPoint</Application>
  <PresentationFormat>Экран (4:3)</PresentationFormat>
  <Paragraphs>96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Конкурс капитанов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dc:description>http://aida.ucoz.ru</dc:description>
  <cp:lastModifiedBy>Admin</cp:lastModifiedBy>
  <cp:revision>10</cp:revision>
  <dcterms:created xsi:type="dcterms:W3CDTF">2012-01-19T19:25:08Z</dcterms:created>
  <dcterms:modified xsi:type="dcterms:W3CDTF">2012-06-11T10:12:54Z</dcterms:modified>
</cp:coreProperties>
</file>