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1"/>
  </p:notesMasterIdLst>
  <p:sldIdLst>
    <p:sldId id="256" r:id="rId2"/>
    <p:sldId id="301" r:id="rId3"/>
    <p:sldId id="281" r:id="rId4"/>
    <p:sldId id="282" r:id="rId5"/>
    <p:sldId id="283" r:id="rId6"/>
    <p:sldId id="285" r:id="rId7"/>
    <p:sldId id="288" r:id="rId8"/>
    <p:sldId id="286" r:id="rId9"/>
    <p:sldId id="287" r:id="rId1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FF"/>
    <a:srgbClr val="9999FF"/>
    <a:srgbClr val="CCFFCC"/>
    <a:srgbClr val="FFCCFF"/>
    <a:srgbClr val="F11BE2"/>
    <a:srgbClr val="C7D636"/>
    <a:srgbClr val="F35F0D"/>
    <a:srgbClr val="A31529"/>
    <a:srgbClr val="005696"/>
    <a:srgbClr val="246E2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9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056C3F30-0BBE-478E-9260-8284268BFEC3}" type="datetimeFigureOut">
              <a:rPr lang="ru-RU"/>
              <a:pPr>
                <a:defRPr/>
              </a:pPr>
              <a:t>18.04.2014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D3FEA537-3CCC-4000-8B40-785CC0A1DA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3FEA537-3CCC-4000-8B40-785CC0A1DAE8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92A7B0-42A0-4B89-9030-D459D3E505D5}" type="datetime1">
              <a:rPr lang="ru-RU"/>
              <a:pPr>
                <a:defRPr/>
              </a:pPr>
              <a:t>18.04.2014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7723B9-6A1B-4939-907A-D42FE35CAD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B697BC-A4DC-4450-A27A-33DC225D99EE}" type="datetime1">
              <a:rPr lang="ru-RU"/>
              <a:pPr>
                <a:defRPr/>
              </a:pPr>
              <a:t>18.04.2014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04AF44-E851-4B6E-ADC5-CA5727D544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E875EB-E43D-4BFB-87C7-813840086E8B}" type="datetime1">
              <a:rPr lang="ru-RU"/>
              <a:pPr>
                <a:defRPr/>
              </a:pPr>
              <a:t>18.04.2014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D22F74-265B-4D31-990B-8E0865A993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CC9E9C-B1F0-47E0-B3B8-67C7F523A41C}" type="datetime1">
              <a:rPr lang="ru-RU"/>
              <a:pPr>
                <a:defRPr/>
              </a:pPr>
              <a:t>18.04.2014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F55F31-8385-4018-9E33-BDF97CC4F6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4C0BF3-389A-4795-B60A-3B2E9C759C56}" type="datetime1">
              <a:rPr lang="ru-RU"/>
              <a:pPr>
                <a:defRPr/>
              </a:pPr>
              <a:t>18.04.2014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69F461-9FEC-47F6-AC1D-6517E80033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411DDF-9AB9-44A0-B185-CF43423A6C44}" type="datetime1">
              <a:rPr lang="ru-RU"/>
              <a:pPr>
                <a:defRPr/>
              </a:pPr>
              <a:t>18.04.2014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5D59B9-0B1C-4C84-8246-B664D4E7C8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6824C3-476B-403D-A211-FC6CB573FB74}" type="datetime1">
              <a:rPr lang="ru-RU"/>
              <a:pPr>
                <a:defRPr/>
              </a:pPr>
              <a:t>18.04.2014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D0B9A8-D419-4B9F-9906-D8DB248A8F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054CD3-358A-4611-977C-F48E87894525}" type="datetime1">
              <a:rPr lang="ru-RU"/>
              <a:pPr>
                <a:defRPr/>
              </a:pPr>
              <a:t>18.04.2014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F136D6-6C5C-4659-9DEA-9B211771C8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376FB0-4E0C-449C-BA50-7C50BAFD9F09}" type="datetime1">
              <a:rPr lang="ru-RU"/>
              <a:pPr>
                <a:defRPr/>
              </a:pPr>
              <a:t>18.04.2014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25BA3B-8B38-4D89-932C-23FB03E900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F2E94F-E5DE-4754-9CE6-B32007743787}" type="datetime1">
              <a:rPr lang="ru-RU"/>
              <a:pPr>
                <a:defRPr/>
              </a:pPr>
              <a:t>18.04.2014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DE5B59-161C-4F18-A0E1-3A1DA19752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DD433-A775-4823-B4D6-E8B18A6E266E}" type="datetime1">
              <a:rPr lang="ru-RU"/>
              <a:pPr>
                <a:defRPr/>
              </a:pPr>
              <a:t>18.04.2014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DD6AA8-1EA9-4452-91CA-5A36595A72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0E34BBB-2B34-47B3-A6F9-9C217782F6B4}" type="datetime1">
              <a:rPr lang="ru-RU"/>
              <a:pPr>
                <a:defRPr/>
              </a:pPr>
              <a:t>18.04.2014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95A42AF-4B05-406B-8247-440BB5C319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Documents%20and%20Settings\&#1048;&#1088;&#1080;&#1085;&#1072;\&#1056;&#1072;&#1073;&#1086;&#1095;&#1080;&#1081;%20&#1089;&#1090;&#1086;&#1083;\&#1050;&#1042;&#1053;%20&#1088;&#1091;&#1089;&#1089;&#1082;&#1080;&#1081;%20&#1103;&#1079;&#1099;&#1082;\&#1052;&#1077;&#1076;&#1080;&#1072;%20&#1087;&#1088;&#1080;&#1083;&#1086;&#1078;&#1077;&#1085;&#1080;&#1077;\&#1043;&#1080;&#1084;&#1085;%20&#1050;&#1042;&#1053;.mp3" TargetMode="Externa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slide" Target="slide6.xml"/><Relationship Id="rId3" Type="http://schemas.openxmlformats.org/officeDocument/2006/relationships/image" Target="../media/image4.png"/><Relationship Id="rId7" Type="http://schemas.openxmlformats.org/officeDocument/2006/relationships/slide" Target="slide3.xml"/><Relationship Id="rId12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1" Type="http://schemas.openxmlformats.org/officeDocument/2006/relationships/slide" Target="slide8.xml"/><Relationship Id="rId5" Type="http://schemas.openxmlformats.org/officeDocument/2006/relationships/image" Target="../media/image6.png"/><Relationship Id="rId15" Type="http://schemas.openxmlformats.org/officeDocument/2006/relationships/slide" Target="slide9.xml"/><Relationship Id="rId10" Type="http://schemas.openxmlformats.org/officeDocument/2006/relationships/slide" Target="slide5.xml"/><Relationship Id="rId4" Type="http://schemas.openxmlformats.org/officeDocument/2006/relationships/image" Target="../media/image5.png"/><Relationship Id="rId9" Type="http://schemas.openxmlformats.org/officeDocument/2006/relationships/slide" Target="slide4.xml"/><Relationship Id="rId14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9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29.png"/><Relationship Id="rId4" Type="http://schemas.openxmlformats.org/officeDocument/2006/relationships/image" Target="../media/image2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0" y="5805264"/>
            <a:ext cx="9144000" cy="92526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b="1" i="1" spc="50" dirty="0">
              <a:ln w="11430"/>
              <a:solidFill>
                <a:schemeClr val="tx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Куб 3"/>
          <p:cNvSpPr/>
          <p:nvPr/>
        </p:nvSpPr>
        <p:spPr>
          <a:xfrm rot="655611">
            <a:off x="481260" y="85724"/>
            <a:ext cx="1000132" cy="1000132"/>
          </a:xfrm>
          <a:prstGeom prst="cube">
            <a:avLst/>
          </a:prstGeom>
          <a:solidFill>
            <a:srgbClr val="F35F0D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</a:t>
            </a:r>
          </a:p>
        </p:txBody>
      </p:sp>
      <p:sp>
        <p:nvSpPr>
          <p:cNvPr id="6" name="Куб 5"/>
          <p:cNvSpPr/>
          <p:nvPr/>
        </p:nvSpPr>
        <p:spPr>
          <a:xfrm rot="341114">
            <a:off x="5411167" y="307726"/>
            <a:ext cx="1000132" cy="1000132"/>
          </a:xfrm>
          <a:prstGeom prst="cube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55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</a:p>
        </p:txBody>
      </p:sp>
      <p:sp>
        <p:nvSpPr>
          <p:cNvPr id="8" name="Куб 7"/>
          <p:cNvSpPr/>
          <p:nvPr/>
        </p:nvSpPr>
        <p:spPr>
          <a:xfrm rot="21057848">
            <a:off x="1331963" y="72331"/>
            <a:ext cx="1000132" cy="1000132"/>
          </a:xfrm>
          <a:prstGeom prst="cube">
            <a:avLst/>
          </a:prstGeom>
          <a:solidFill>
            <a:srgbClr val="92D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55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</a:p>
        </p:txBody>
      </p:sp>
      <p:sp>
        <p:nvSpPr>
          <p:cNvPr id="10" name="Куб 9"/>
          <p:cNvSpPr/>
          <p:nvPr/>
        </p:nvSpPr>
        <p:spPr>
          <a:xfrm rot="197207">
            <a:off x="3375712" y="1656648"/>
            <a:ext cx="1000132" cy="1000132"/>
          </a:xfrm>
          <a:prstGeom prst="cube">
            <a:avLst/>
          </a:prstGeom>
          <a:solidFill>
            <a:srgbClr val="FF0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55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</a:p>
        </p:txBody>
      </p:sp>
      <p:sp>
        <p:nvSpPr>
          <p:cNvPr id="11" name="Куб 10"/>
          <p:cNvSpPr/>
          <p:nvPr/>
        </p:nvSpPr>
        <p:spPr>
          <a:xfrm rot="963488">
            <a:off x="5266877" y="1819620"/>
            <a:ext cx="1000132" cy="1000132"/>
          </a:xfrm>
          <a:prstGeom prst="cube">
            <a:avLst/>
          </a:prstGeom>
          <a:solidFill>
            <a:srgbClr val="00B0F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55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ь</a:t>
            </a:r>
            <a:endParaRPr lang="ru-RU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Куб 11"/>
          <p:cNvSpPr/>
          <p:nvPr/>
        </p:nvSpPr>
        <p:spPr>
          <a:xfrm rot="235563">
            <a:off x="2300809" y="33066"/>
            <a:ext cx="1000132" cy="1000132"/>
          </a:xfrm>
          <a:prstGeom prst="cube">
            <a:avLst/>
          </a:prstGeom>
          <a:solidFill>
            <a:srgbClr val="00B0F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55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</a:t>
            </a:r>
          </a:p>
        </p:txBody>
      </p:sp>
      <p:sp>
        <p:nvSpPr>
          <p:cNvPr id="14" name="Куб 13"/>
          <p:cNvSpPr/>
          <p:nvPr/>
        </p:nvSpPr>
        <p:spPr>
          <a:xfrm rot="21177302">
            <a:off x="4341525" y="1614349"/>
            <a:ext cx="1000132" cy="1000132"/>
          </a:xfrm>
          <a:prstGeom prst="cube">
            <a:avLst/>
          </a:prstGeom>
          <a:solidFill>
            <a:srgbClr val="00569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55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</a:p>
        </p:txBody>
      </p:sp>
      <p:sp>
        <p:nvSpPr>
          <p:cNvPr id="15" name="Куб 14"/>
          <p:cNvSpPr/>
          <p:nvPr/>
        </p:nvSpPr>
        <p:spPr>
          <a:xfrm rot="21203102">
            <a:off x="6354469" y="54277"/>
            <a:ext cx="1000132" cy="1000132"/>
          </a:xfrm>
          <a:prstGeom prst="cube">
            <a:avLst/>
          </a:prstGeom>
          <a:solidFill>
            <a:srgbClr val="00B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55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</a:p>
        </p:txBody>
      </p:sp>
      <p:sp>
        <p:nvSpPr>
          <p:cNvPr id="16" name="Куб 15"/>
          <p:cNvSpPr/>
          <p:nvPr/>
        </p:nvSpPr>
        <p:spPr>
          <a:xfrm rot="768778">
            <a:off x="1358080" y="1727247"/>
            <a:ext cx="1000132" cy="1000132"/>
          </a:xfrm>
          <a:prstGeom prst="cube">
            <a:avLst/>
          </a:prstGeom>
          <a:solidFill>
            <a:srgbClr val="246E2D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55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endParaRPr lang="ru-RU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Куб 17"/>
          <p:cNvSpPr/>
          <p:nvPr/>
        </p:nvSpPr>
        <p:spPr>
          <a:xfrm rot="771623">
            <a:off x="7335055" y="98758"/>
            <a:ext cx="1000132" cy="1000132"/>
          </a:xfrm>
          <a:prstGeom prst="cube">
            <a:avLst/>
          </a:prstGeom>
          <a:solidFill>
            <a:srgbClr val="7030A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55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ё</a:t>
            </a:r>
          </a:p>
        </p:txBody>
      </p:sp>
      <p:sp>
        <p:nvSpPr>
          <p:cNvPr id="19" name="Куб 18"/>
          <p:cNvSpPr/>
          <p:nvPr/>
        </p:nvSpPr>
        <p:spPr>
          <a:xfrm>
            <a:off x="6516216" y="1700808"/>
            <a:ext cx="1000132" cy="1000132"/>
          </a:xfrm>
          <a:prstGeom prst="cube">
            <a:avLst/>
          </a:prstGeom>
          <a:solidFill>
            <a:srgbClr val="F35F0D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55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</a:p>
        </p:txBody>
      </p:sp>
      <p:sp>
        <p:nvSpPr>
          <p:cNvPr id="7" name="Куб 6"/>
          <p:cNvSpPr/>
          <p:nvPr/>
        </p:nvSpPr>
        <p:spPr>
          <a:xfrm rot="20766853">
            <a:off x="3309243" y="105397"/>
            <a:ext cx="1000132" cy="1000132"/>
          </a:xfrm>
          <a:prstGeom prst="cube">
            <a:avLst/>
          </a:prstGeom>
          <a:solidFill>
            <a:srgbClr val="C00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55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</a:t>
            </a:r>
          </a:p>
        </p:txBody>
      </p:sp>
      <p:sp>
        <p:nvSpPr>
          <p:cNvPr id="5" name="Куб 4"/>
          <p:cNvSpPr/>
          <p:nvPr/>
        </p:nvSpPr>
        <p:spPr>
          <a:xfrm rot="21393800">
            <a:off x="2368829" y="1729885"/>
            <a:ext cx="1000132" cy="1000132"/>
          </a:xfrm>
          <a:prstGeom prst="cube">
            <a:avLst/>
          </a:prstGeom>
          <a:solidFill>
            <a:srgbClr val="C7D63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55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endParaRPr lang="ru-RU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142875" y="6634163"/>
            <a:ext cx="1195388" cy="2460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http://aida.ucoz.ru</a:t>
            </a:r>
            <a:endParaRPr lang="ru-RU" sz="1000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51520" y="3573016"/>
            <a:ext cx="8568952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КВН по русскому языку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В 3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 классе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2" name="Гимн КВН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email"/>
          <a:stretch>
            <a:fillRect/>
          </a:stretch>
        </p:blipFill>
        <p:spPr>
          <a:xfrm>
            <a:off x="4211960" y="5013176"/>
            <a:ext cx="648072" cy="5760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8902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AutoShape 21"/>
          <p:cNvGrpSpPr>
            <a:grpSpLocks/>
          </p:cNvGrpSpPr>
          <p:nvPr/>
        </p:nvGrpSpPr>
        <p:grpSpPr bwMode="auto">
          <a:xfrm>
            <a:off x="144017" y="3356992"/>
            <a:ext cx="3275855" cy="1441425"/>
            <a:chOff x="442" y="2692"/>
            <a:chExt cx="1194" cy="380"/>
          </a:xfr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2700000" scaled="1"/>
            <a:tileRect/>
          </a:gradFill>
        </p:grpSpPr>
        <p:pic>
          <p:nvPicPr>
            <p:cNvPr id="4161" name="AutoShape 21"/>
            <p:cNvPicPr>
              <a:picLocks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42" y="2692"/>
              <a:ext cx="1194" cy="38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</p:pic>
        <p:sp>
          <p:nvSpPr>
            <p:cNvPr id="3" name="Text Box 6"/>
            <p:cNvSpPr txBox="1">
              <a:spLocks noChangeArrowheads="1"/>
            </p:cNvSpPr>
            <p:nvPr/>
          </p:nvSpPr>
          <p:spPr bwMode="auto">
            <a:xfrm>
              <a:off x="468" y="2718"/>
              <a:ext cx="1143" cy="32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 wrap="none" anchor="ctr"/>
            <a:lstStyle/>
            <a:p>
              <a:pPr algn="ctr">
                <a:defRPr/>
              </a:pPr>
              <a:endPara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+mn-cs"/>
              </a:endParaRPr>
            </a:p>
          </p:txBody>
        </p:sp>
      </p:grpSp>
      <p:grpSp>
        <p:nvGrpSpPr>
          <p:cNvPr id="7" name="AutoShape 22"/>
          <p:cNvGrpSpPr>
            <a:grpSpLocks/>
          </p:cNvGrpSpPr>
          <p:nvPr/>
        </p:nvGrpSpPr>
        <p:grpSpPr bwMode="auto">
          <a:xfrm>
            <a:off x="144016" y="1916832"/>
            <a:ext cx="3275856" cy="1395016"/>
            <a:chOff x="442" y="1974"/>
            <a:chExt cx="1148" cy="376"/>
          </a:xfrm>
          <a:gradFill flip="none" rotWithShape="1">
            <a:gsLst>
              <a:gs pos="0">
                <a:srgbClr val="66FFFF">
                  <a:shade val="30000"/>
                  <a:satMod val="115000"/>
                </a:srgbClr>
              </a:gs>
              <a:gs pos="50000">
                <a:srgbClr val="66FFFF">
                  <a:shade val="67500"/>
                  <a:satMod val="115000"/>
                </a:srgbClr>
              </a:gs>
              <a:gs pos="100000">
                <a:srgbClr val="66FFFF">
                  <a:shade val="100000"/>
                  <a:satMod val="115000"/>
                </a:srgbClr>
              </a:gs>
            </a:gsLst>
            <a:lin ang="2700000" scaled="1"/>
            <a:tileRect/>
          </a:gradFill>
          <a:scene3d>
            <a:camera prst="orthographicFront"/>
            <a:lightRig rig="threePt" dir="t"/>
          </a:scene3d>
        </p:grpSpPr>
        <p:pic>
          <p:nvPicPr>
            <p:cNvPr id="4159" name="AutoShape 22"/>
            <p:cNvPicPr>
              <a:picLocks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442" y="1974"/>
              <a:ext cx="1148" cy="376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sp3d>
              <a:bevelT prst="angle"/>
            </a:sp3d>
          </p:spPr>
        </p:pic>
        <p:sp>
          <p:nvSpPr>
            <p:cNvPr id="3081" name="Text Box 9"/>
            <p:cNvSpPr txBox="1">
              <a:spLocks noChangeArrowheads="1"/>
            </p:cNvSpPr>
            <p:nvPr/>
          </p:nvSpPr>
          <p:spPr bwMode="auto">
            <a:xfrm>
              <a:off x="468" y="1998"/>
              <a:ext cx="1098" cy="329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sp3d>
              <a:bevelT prst="angle"/>
            </a:sp3d>
          </p:spPr>
          <p:txBody>
            <a:bodyPr wrap="none" anchor="ctr"/>
            <a:lstStyle/>
            <a:p>
              <a:pPr algn="ctr">
                <a:defRPr/>
              </a:pPr>
              <a:endPara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+mn-cs"/>
              </a:endParaRPr>
            </a:p>
          </p:txBody>
        </p:sp>
      </p:grpSp>
      <p:grpSp>
        <p:nvGrpSpPr>
          <p:cNvPr id="8" name="AutoShape 23"/>
          <p:cNvGrpSpPr>
            <a:grpSpLocks/>
          </p:cNvGrpSpPr>
          <p:nvPr/>
        </p:nvGrpSpPr>
        <p:grpSpPr bwMode="auto">
          <a:xfrm>
            <a:off x="144016" y="4941168"/>
            <a:ext cx="3203848" cy="1468934"/>
            <a:chOff x="488" y="3322"/>
            <a:chExt cx="875" cy="334"/>
          </a:xfrm>
          <a:gradFill flip="none" rotWithShape="1">
            <a:gsLst>
              <a:gs pos="0">
                <a:srgbClr val="9999FF">
                  <a:shade val="30000"/>
                  <a:satMod val="115000"/>
                </a:srgbClr>
              </a:gs>
              <a:gs pos="50000">
                <a:srgbClr val="9999FF">
                  <a:shade val="67500"/>
                  <a:satMod val="115000"/>
                </a:srgbClr>
              </a:gs>
              <a:gs pos="100000">
                <a:srgbClr val="9999FF">
                  <a:shade val="100000"/>
                  <a:satMod val="115000"/>
                </a:srgbClr>
              </a:gs>
            </a:gsLst>
            <a:lin ang="5400000" scaled="1"/>
            <a:tileRect/>
          </a:gradFill>
        </p:grpSpPr>
        <p:pic>
          <p:nvPicPr>
            <p:cNvPr id="4157" name="AutoShape 23"/>
            <p:cNvPicPr>
              <a:picLocks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488" y="3322"/>
              <a:ext cx="875" cy="334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</p:pic>
        <p:sp>
          <p:nvSpPr>
            <p:cNvPr id="3084" name="Text Box 12"/>
            <p:cNvSpPr txBox="1">
              <a:spLocks noChangeArrowheads="1"/>
            </p:cNvSpPr>
            <p:nvPr/>
          </p:nvSpPr>
          <p:spPr bwMode="auto">
            <a:xfrm>
              <a:off x="510" y="3345"/>
              <a:ext cx="832" cy="28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 wrap="none" anchor="ctr"/>
            <a:lstStyle/>
            <a:p>
              <a:pPr algn="ctr">
                <a:defRPr/>
              </a:pPr>
              <a:endPara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+mn-cs"/>
              </a:endParaRPr>
            </a:p>
          </p:txBody>
        </p:sp>
      </p:grpSp>
      <p:grpSp>
        <p:nvGrpSpPr>
          <p:cNvPr id="9" name="AutoShape 134"/>
          <p:cNvGrpSpPr>
            <a:grpSpLocks/>
          </p:cNvGrpSpPr>
          <p:nvPr/>
        </p:nvGrpSpPr>
        <p:grpSpPr bwMode="auto">
          <a:xfrm>
            <a:off x="144016" y="404664"/>
            <a:ext cx="3275856" cy="1393726"/>
            <a:chOff x="422" y="564"/>
            <a:chExt cx="1195" cy="515"/>
          </a:xfrm>
          <a:gradFill flip="none" rotWithShape="1">
            <a:gsLst>
              <a:gs pos="0">
                <a:srgbClr val="FFCCFF">
                  <a:shade val="30000"/>
                  <a:satMod val="115000"/>
                </a:srgbClr>
              </a:gs>
              <a:gs pos="50000">
                <a:srgbClr val="FFCCFF">
                  <a:shade val="67500"/>
                  <a:satMod val="115000"/>
                </a:srgbClr>
              </a:gs>
              <a:gs pos="100000">
                <a:srgbClr val="FFCCFF">
                  <a:shade val="100000"/>
                  <a:satMod val="115000"/>
                </a:srgbClr>
              </a:gs>
            </a:gsLst>
            <a:lin ang="2700000" scaled="1"/>
            <a:tileRect/>
          </a:gradFill>
          <a:effectLst>
            <a:glow rad="101600">
              <a:schemeClr val="accent2">
                <a:satMod val="175000"/>
                <a:alpha val="40000"/>
              </a:schemeClr>
            </a:glow>
          </a:effectLst>
        </p:grpSpPr>
        <p:pic>
          <p:nvPicPr>
            <p:cNvPr id="4155" name="AutoShape 134"/>
            <p:cNvPicPr>
              <a:picLocks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422" y="564"/>
              <a:ext cx="1195" cy="515"/>
            </a:xfrm>
            <a:prstGeom prst="rect">
              <a:avLst/>
            </a:prstGeom>
            <a:grpFill/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angle"/>
            </a:sp3d>
          </p:spPr>
        </p:pic>
        <p:sp>
          <p:nvSpPr>
            <p:cNvPr id="3087" name="Text Box 15"/>
            <p:cNvSpPr txBox="1">
              <a:spLocks noChangeArrowheads="1"/>
            </p:cNvSpPr>
            <p:nvPr/>
          </p:nvSpPr>
          <p:spPr bwMode="auto">
            <a:xfrm>
              <a:off x="455" y="596"/>
              <a:ext cx="1133" cy="45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 wrap="none" anchor="ctr"/>
            <a:lstStyle/>
            <a:p>
              <a:pPr algn="ctr">
                <a:defRPr/>
              </a:pPr>
              <a:endPara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+mn-cs"/>
              </a:endParaRPr>
            </a:p>
          </p:txBody>
        </p:sp>
      </p:grpSp>
      <p:sp>
        <p:nvSpPr>
          <p:cNvPr id="3242" name="AutoShape 170" descr="backgrounds_00016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3635896" y="908720"/>
            <a:ext cx="936104" cy="899790"/>
          </a:xfrm>
          <a:prstGeom prst="bevel">
            <a:avLst>
              <a:gd name="adj" fmla="val 10296"/>
            </a:avLst>
          </a:prstGeom>
          <a:blipFill dpi="0" rotWithShape="1">
            <a:blip r:embed="rId8" cstate="email">
              <a:lum bright="10000"/>
            </a:blip>
            <a:srcRect/>
            <a:stretch>
              <a:fillRect/>
            </a:stretch>
          </a:blipFill>
          <a:ln w="9525">
            <a:solidFill>
              <a:srgbClr val="9E0075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hlinkClick r:id="rId7" action="ppaction://hlinksldjump"/>
              </a:rPr>
              <a:t>1</a:t>
            </a:r>
            <a:endParaRPr lang="ru-RU" sz="3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3243" name="AutoShape 171" descr="backgrounds_00016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4716016" y="908720"/>
            <a:ext cx="864096" cy="899790"/>
          </a:xfrm>
          <a:prstGeom prst="bevel">
            <a:avLst>
              <a:gd name="adj" fmla="val 10296"/>
            </a:avLst>
          </a:prstGeom>
          <a:blipFill dpi="0" rotWithShape="1">
            <a:blip r:embed="rId8" cstate="email">
              <a:lum bright="10000"/>
            </a:blip>
            <a:srcRect/>
            <a:stretch>
              <a:fillRect/>
            </a:stretch>
          </a:blipFill>
          <a:ln w="9525">
            <a:solidFill>
              <a:srgbClr val="9E0075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hlinkClick r:id="rId9" action="ppaction://hlinksldjump"/>
              </a:rPr>
              <a:t>2</a:t>
            </a:r>
            <a:endParaRPr lang="ru-RU" sz="3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3244" name="AutoShape 172" descr="backgrounds_00016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5760442" y="908720"/>
            <a:ext cx="899790" cy="899790"/>
          </a:xfrm>
          <a:prstGeom prst="bevel">
            <a:avLst>
              <a:gd name="adj" fmla="val 10296"/>
            </a:avLst>
          </a:prstGeom>
          <a:blipFill dpi="0" rotWithShape="1">
            <a:blip r:embed="rId8" cstate="email">
              <a:lum bright="10000"/>
            </a:blip>
            <a:srcRect/>
            <a:stretch>
              <a:fillRect/>
            </a:stretch>
          </a:blipFill>
          <a:ln w="9525">
            <a:solidFill>
              <a:srgbClr val="9E0075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hlinkClick r:id="rId10" action="ppaction://hlinksldjump"/>
              </a:rPr>
              <a:t>3</a:t>
            </a:r>
            <a:endParaRPr lang="ru-RU" sz="3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3246" name="AutoShape 174" descr="backgrounds_00019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635896" y="2420888"/>
            <a:ext cx="936104" cy="936104"/>
          </a:xfrm>
          <a:prstGeom prst="bevel">
            <a:avLst>
              <a:gd name="adj" fmla="val 10093"/>
            </a:avLst>
          </a:prstGeom>
          <a:blipFill dpi="0" rotWithShape="1">
            <a:blip r:embed="rId12" cstate="email">
              <a:lum bright="10000"/>
            </a:blip>
            <a:srcRect/>
            <a:stretch>
              <a:fillRect/>
            </a:stretch>
          </a:blipFill>
          <a:ln w="9525">
            <a:solidFill>
              <a:srgbClr val="004364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hlinkClick r:id="rId11" action="ppaction://hlinksldjump"/>
              </a:rPr>
              <a:t>1</a:t>
            </a:r>
            <a:endParaRPr lang="ru-RU" sz="3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3248" name="AutoShape 176" descr="backgrounds_00016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6840562" y="908720"/>
            <a:ext cx="899790" cy="899790"/>
          </a:xfrm>
          <a:prstGeom prst="bevel">
            <a:avLst>
              <a:gd name="adj" fmla="val 10093"/>
            </a:avLst>
          </a:prstGeom>
          <a:blipFill dpi="0" rotWithShape="1">
            <a:blip r:embed="rId8" cstate="email">
              <a:lum bright="10000"/>
            </a:blip>
            <a:srcRect/>
            <a:stretch>
              <a:fillRect/>
            </a:stretch>
          </a:blipFill>
          <a:ln w="9525">
            <a:solidFill>
              <a:srgbClr val="9E0075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hlinkClick r:id="rId13" action="ppaction://hlinksldjump"/>
              </a:rPr>
              <a:t>4</a:t>
            </a:r>
            <a:endParaRPr lang="ru-RU" sz="3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3249" name="AutoShape 177" descr="backgrounds_00016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7956376" y="908720"/>
            <a:ext cx="936104" cy="899790"/>
          </a:xfrm>
          <a:prstGeom prst="bevel">
            <a:avLst>
              <a:gd name="adj" fmla="val 10093"/>
            </a:avLst>
          </a:prstGeom>
          <a:blipFill dpi="0" rotWithShape="1">
            <a:blip r:embed="rId8" cstate="email">
              <a:lum bright="10000"/>
            </a:blip>
            <a:srcRect/>
            <a:stretch>
              <a:fillRect/>
            </a:stretch>
          </a:blipFill>
          <a:ln w="9525">
            <a:solidFill>
              <a:srgbClr val="9E0075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hlinkClick r:id="rId14" action="ppaction://hlinksldjump"/>
              </a:rPr>
              <a:t>5</a:t>
            </a:r>
            <a:endParaRPr lang="ru-RU" sz="3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3266" name="AutoShape 194" descr="backgrounds_00019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4644008" y="2420888"/>
            <a:ext cx="936104" cy="936104"/>
          </a:xfrm>
          <a:prstGeom prst="bevel">
            <a:avLst>
              <a:gd name="adj" fmla="val 10093"/>
            </a:avLst>
          </a:prstGeom>
          <a:blipFill dpi="0" rotWithShape="1">
            <a:blip r:embed="rId12" cstate="email">
              <a:lum bright="10000"/>
            </a:blip>
            <a:srcRect/>
            <a:stretch>
              <a:fillRect/>
            </a:stretch>
          </a:blipFill>
          <a:ln w="9525">
            <a:solidFill>
              <a:srgbClr val="004364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hlinkClick r:id="rId15" action="ppaction://hlinksldjump"/>
              </a:rPr>
              <a:t>2</a:t>
            </a:r>
            <a:endParaRPr lang="ru-RU" sz="3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3267" name="AutoShape 195" descr="backgrounds_00019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5724128" y="2420888"/>
            <a:ext cx="936104" cy="936104"/>
          </a:xfrm>
          <a:prstGeom prst="bevel">
            <a:avLst>
              <a:gd name="adj" fmla="val 10093"/>
            </a:avLst>
          </a:prstGeom>
          <a:blipFill dpi="0" rotWithShape="1">
            <a:blip r:embed="rId12" cstate="email">
              <a:lum bright="10000"/>
            </a:blip>
            <a:srcRect/>
            <a:stretch>
              <a:fillRect/>
            </a:stretch>
          </a:blipFill>
          <a:ln w="9525">
            <a:solidFill>
              <a:srgbClr val="004364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hlinkClick r:id="" action="ppaction://noaction"/>
              </a:rPr>
              <a:t>3</a:t>
            </a:r>
            <a:endParaRPr lang="ru-RU" sz="3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3268" name="AutoShape 196" descr="backgrounds_00019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6876256" y="2420888"/>
            <a:ext cx="899790" cy="936104"/>
          </a:xfrm>
          <a:prstGeom prst="bevel">
            <a:avLst>
              <a:gd name="adj" fmla="val 10093"/>
            </a:avLst>
          </a:prstGeom>
          <a:blipFill dpi="0" rotWithShape="1">
            <a:blip r:embed="rId12" cstate="email">
              <a:lum bright="10000"/>
            </a:blip>
            <a:srcRect/>
            <a:stretch>
              <a:fillRect/>
            </a:stretch>
          </a:blipFill>
          <a:ln w="9525">
            <a:solidFill>
              <a:srgbClr val="004364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hlinkClick r:id="" action="ppaction://noaction"/>
              </a:rPr>
              <a:t>4</a:t>
            </a:r>
            <a:endParaRPr lang="ru-RU" sz="3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3269" name="AutoShape 197" descr="backgrounds_00019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7956376" y="2420888"/>
            <a:ext cx="936104" cy="936104"/>
          </a:xfrm>
          <a:prstGeom prst="bevel">
            <a:avLst>
              <a:gd name="adj" fmla="val 10093"/>
            </a:avLst>
          </a:prstGeom>
          <a:blipFill dpi="0" rotWithShape="1">
            <a:blip r:embed="rId12" cstate="email">
              <a:lum bright="10000"/>
            </a:blip>
            <a:srcRect/>
            <a:stretch>
              <a:fillRect/>
            </a:stretch>
          </a:blipFill>
          <a:ln w="9525">
            <a:solidFill>
              <a:srgbClr val="004364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hlinkClick r:id="" action="ppaction://noaction"/>
              </a:rPr>
              <a:t>5</a:t>
            </a:r>
            <a:endParaRPr lang="ru-RU" sz="3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3275" name="AutoShape 203" descr="backgrounds_00015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3563888" y="3897362"/>
            <a:ext cx="936104" cy="899790"/>
          </a:xfrm>
          <a:prstGeom prst="bevel">
            <a:avLst>
              <a:gd name="adj" fmla="val 10093"/>
            </a:avLst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2700000" scaled="1"/>
            <a:tileRect/>
          </a:gradFill>
          <a:ln w="9525">
            <a:solidFill>
              <a:srgbClr val="A442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hlinkClick r:id="" action="ppaction://noaction"/>
              </a:rPr>
              <a:t>1</a:t>
            </a:r>
            <a:endParaRPr lang="ru-RU" sz="3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3276" name="AutoShape 204" descr="backgrounds_00015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4644008" y="3897362"/>
            <a:ext cx="936104" cy="899790"/>
          </a:xfrm>
          <a:prstGeom prst="bevel">
            <a:avLst>
              <a:gd name="adj" fmla="val 10093"/>
            </a:avLst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2700000" scaled="1"/>
            <a:tileRect/>
          </a:gradFill>
          <a:ln w="9525">
            <a:solidFill>
              <a:srgbClr val="A442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hlinkClick r:id="" action="ppaction://noaction"/>
              </a:rPr>
              <a:t>2</a:t>
            </a:r>
            <a:endParaRPr lang="ru-RU" sz="3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3277" name="AutoShape 205" descr="backgrounds_00015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5724128" y="3897362"/>
            <a:ext cx="936104" cy="899790"/>
          </a:xfrm>
          <a:prstGeom prst="bevel">
            <a:avLst>
              <a:gd name="adj" fmla="val 10093"/>
            </a:avLst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2700000" scaled="1"/>
            <a:tileRect/>
          </a:gradFill>
          <a:ln w="9525">
            <a:solidFill>
              <a:srgbClr val="A442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hlinkClick r:id="" action="ppaction://noaction"/>
              </a:rPr>
              <a:t>3</a:t>
            </a:r>
            <a:endParaRPr lang="ru-RU" sz="3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3278" name="AutoShape 206" descr="backgrounds_00015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6876256" y="3897362"/>
            <a:ext cx="936104" cy="899790"/>
          </a:xfrm>
          <a:prstGeom prst="bevel">
            <a:avLst>
              <a:gd name="adj" fmla="val 10093"/>
            </a:avLst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2700000" scaled="1"/>
            <a:tileRect/>
          </a:gradFill>
          <a:ln w="9525">
            <a:solidFill>
              <a:srgbClr val="A442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hlinkClick r:id="" action="ppaction://noaction"/>
              </a:rPr>
              <a:t>4</a:t>
            </a:r>
            <a:endParaRPr lang="ru-RU" sz="3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3279" name="AutoShape 207" descr="backgrounds_00015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7956376" y="3897362"/>
            <a:ext cx="936104" cy="899790"/>
          </a:xfrm>
          <a:prstGeom prst="bevel">
            <a:avLst>
              <a:gd name="adj" fmla="val 10093"/>
            </a:avLst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2700000" scaled="1"/>
            <a:tileRect/>
          </a:gradFill>
          <a:ln w="9525">
            <a:solidFill>
              <a:srgbClr val="A442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hlinkClick r:id="" action="ppaction://noaction"/>
              </a:rPr>
              <a:t>5</a:t>
            </a:r>
            <a:endParaRPr lang="ru-RU" sz="3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3285" name="AutoShape 213" descr="backgrounds_00017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3563888" y="5445224"/>
            <a:ext cx="936104" cy="936104"/>
          </a:xfrm>
          <a:prstGeom prst="bevel">
            <a:avLst>
              <a:gd name="adj" fmla="val 10093"/>
            </a:avLst>
          </a:prstGeom>
          <a:blipFill dpi="0" rotWithShape="1">
            <a:blip r:embed="rId16" cstate="email">
              <a:lum bright="10000"/>
            </a:blip>
            <a:srcRect/>
            <a:stretch>
              <a:fillRect/>
            </a:stretch>
          </a:blipFill>
          <a:ln w="9525">
            <a:solidFill>
              <a:srgbClr val="000066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hlinkClick r:id="" action="ppaction://noaction"/>
              </a:rPr>
              <a:t>1</a:t>
            </a:r>
            <a:endParaRPr lang="ru-RU" sz="3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3286" name="AutoShape 214" descr="backgrounds_00017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4644008" y="5445224"/>
            <a:ext cx="936104" cy="936104"/>
          </a:xfrm>
          <a:prstGeom prst="bevel">
            <a:avLst>
              <a:gd name="adj" fmla="val 10093"/>
            </a:avLst>
          </a:prstGeom>
          <a:blipFill dpi="0" rotWithShape="1">
            <a:blip r:embed="rId16" cstate="email">
              <a:lum bright="10000"/>
            </a:blip>
            <a:srcRect/>
            <a:stretch>
              <a:fillRect/>
            </a:stretch>
          </a:blipFill>
          <a:ln w="9525">
            <a:solidFill>
              <a:srgbClr val="000066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hlinkClick r:id="" action="ppaction://noaction"/>
              </a:rPr>
              <a:t>2</a:t>
            </a:r>
            <a:endParaRPr lang="ru-RU" sz="3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3287" name="AutoShape 215" descr="backgrounds_00017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5796136" y="5445224"/>
            <a:ext cx="936104" cy="936104"/>
          </a:xfrm>
          <a:prstGeom prst="bevel">
            <a:avLst>
              <a:gd name="adj" fmla="val 10093"/>
            </a:avLst>
          </a:prstGeom>
          <a:blipFill dpi="0" rotWithShape="1">
            <a:blip r:embed="rId16" cstate="email">
              <a:lum bright="10000"/>
            </a:blip>
            <a:srcRect/>
            <a:stretch>
              <a:fillRect/>
            </a:stretch>
          </a:blipFill>
          <a:ln w="9525">
            <a:solidFill>
              <a:srgbClr val="000066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hlinkClick r:id="" action="ppaction://noaction"/>
              </a:rPr>
              <a:t>3</a:t>
            </a:r>
            <a:endParaRPr lang="ru-RU" sz="3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3288" name="AutoShape 216" descr="backgrounds_00017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6912570" y="5445224"/>
            <a:ext cx="971798" cy="936104"/>
          </a:xfrm>
          <a:prstGeom prst="bevel">
            <a:avLst>
              <a:gd name="adj" fmla="val 10093"/>
            </a:avLst>
          </a:prstGeom>
          <a:blipFill dpi="0" rotWithShape="1">
            <a:blip r:embed="rId16" cstate="email">
              <a:lum bright="10000"/>
            </a:blip>
            <a:srcRect/>
            <a:stretch>
              <a:fillRect/>
            </a:stretch>
          </a:blipFill>
          <a:ln w="9525">
            <a:solidFill>
              <a:srgbClr val="000066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hlinkClick r:id="" action="ppaction://noaction"/>
              </a:rPr>
              <a:t>4</a:t>
            </a:r>
            <a:endParaRPr lang="ru-RU" sz="3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3289" name="AutoShape 217" descr="backgrounds_00017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8028384" y="5445224"/>
            <a:ext cx="936104" cy="936104"/>
          </a:xfrm>
          <a:prstGeom prst="bevel">
            <a:avLst>
              <a:gd name="adj" fmla="val 10093"/>
            </a:avLst>
          </a:prstGeom>
          <a:blipFill dpi="0" rotWithShape="1">
            <a:blip r:embed="rId16" cstate="email">
              <a:lum bright="10000"/>
            </a:blip>
            <a:srcRect/>
            <a:stretch>
              <a:fillRect/>
            </a:stretch>
          </a:blipFill>
          <a:ln w="9525">
            <a:solidFill>
              <a:srgbClr val="000066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hlinkClick r:id="" action="ppaction://noaction"/>
              </a:rPr>
              <a:t>5</a:t>
            </a:r>
            <a:endParaRPr lang="ru-RU" sz="3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77" name="Прямоугольник 76"/>
          <p:cNvSpPr/>
          <p:nvPr/>
        </p:nvSpPr>
        <p:spPr>
          <a:xfrm>
            <a:off x="539552" y="548680"/>
            <a:ext cx="2160240" cy="9787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Буквы и</a:t>
            </a:r>
          </a:p>
          <a:p>
            <a:pPr algn="ct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звуки</a:t>
            </a:r>
            <a:endParaRPr lang="ru-RU" sz="36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8" name="Прямоугольник 77"/>
          <p:cNvSpPr/>
          <p:nvPr/>
        </p:nvSpPr>
        <p:spPr>
          <a:xfrm>
            <a:off x="179512" y="2060848"/>
            <a:ext cx="3231013" cy="978729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Буквы </a:t>
            </a:r>
          </a:p>
          <a:p>
            <a:pPr algn="ct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заблудились</a:t>
            </a:r>
            <a:endParaRPr lang="ru-RU" sz="36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9" name="Прямоугольник 78"/>
          <p:cNvSpPr/>
          <p:nvPr/>
        </p:nvSpPr>
        <p:spPr>
          <a:xfrm>
            <a:off x="395536" y="3717032"/>
            <a:ext cx="2491708" cy="87068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Разгадай </a:t>
            </a:r>
          </a:p>
          <a:p>
            <a:pPr algn="ctr" fontAlgn="auto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ребус</a:t>
            </a:r>
            <a:endParaRPr lang="ru-RU" sz="36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0" name="Прямоугольник 79"/>
          <p:cNvSpPr/>
          <p:nvPr/>
        </p:nvSpPr>
        <p:spPr>
          <a:xfrm>
            <a:off x="179512" y="4941168"/>
            <a:ext cx="3050835" cy="142192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Учимся </a:t>
            </a:r>
          </a:p>
          <a:p>
            <a:pPr algn="ct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писать без </a:t>
            </a:r>
          </a:p>
          <a:p>
            <a:pPr algn="ct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ошибок</a:t>
            </a:r>
            <a:endParaRPr lang="ru-RU" sz="36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2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500" fill="hold"/>
                                        <p:tgtEl>
                                          <p:spTgt spid="32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7" dur="500" fill="hold"/>
                                        <p:tgtEl>
                                          <p:spTgt spid="32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8" dur="500" fill="hold"/>
                                        <p:tgtEl>
                                          <p:spTgt spid="324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2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4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32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4" dur="500" fill="hold"/>
                                        <p:tgtEl>
                                          <p:spTgt spid="32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15" dur="500" fill="hold"/>
                                        <p:tgtEl>
                                          <p:spTgt spid="32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16" dur="500" fill="hold"/>
                                        <p:tgtEl>
                                          <p:spTgt spid="324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32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43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32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22" dur="500" fill="hold"/>
                                        <p:tgtEl>
                                          <p:spTgt spid="32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23" dur="500" fill="hold"/>
                                        <p:tgtEl>
                                          <p:spTgt spid="32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24" dur="500" fill="hold"/>
                                        <p:tgtEl>
                                          <p:spTgt spid="324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32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44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2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30" dur="500" fill="hold"/>
                                        <p:tgtEl>
                                          <p:spTgt spid="32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31" dur="500" fill="hold"/>
                                        <p:tgtEl>
                                          <p:spTgt spid="32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32" dur="500" fill="hold"/>
                                        <p:tgtEl>
                                          <p:spTgt spid="324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32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48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32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38" dur="500" fill="hold"/>
                                        <p:tgtEl>
                                          <p:spTgt spid="32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39" dur="500" fill="hold"/>
                                        <p:tgtEl>
                                          <p:spTgt spid="32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40" dur="500" fill="hold"/>
                                        <p:tgtEl>
                                          <p:spTgt spid="324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32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49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32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46" dur="500" fill="hold"/>
                                        <p:tgtEl>
                                          <p:spTgt spid="32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47" dur="500" fill="hold"/>
                                        <p:tgtEl>
                                          <p:spTgt spid="32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48" dur="500" fill="hold"/>
                                        <p:tgtEl>
                                          <p:spTgt spid="324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32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46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2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54" dur="500" fill="hold"/>
                                        <p:tgtEl>
                                          <p:spTgt spid="32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55" dur="500" fill="hold"/>
                                        <p:tgtEl>
                                          <p:spTgt spid="326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56" dur="500" fill="hold"/>
                                        <p:tgtEl>
                                          <p:spTgt spid="326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57" dur="500" fill="hold"/>
                                        <p:tgtEl>
                                          <p:spTgt spid="326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66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32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2" dur="500" fill="hold"/>
                                        <p:tgtEl>
                                          <p:spTgt spid="32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63" dur="500" fill="hold"/>
                                        <p:tgtEl>
                                          <p:spTgt spid="32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64" dur="500" fill="hold"/>
                                        <p:tgtEl>
                                          <p:spTgt spid="326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65" dur="500" fill="hold"/>
                                        <p:tgtEl>
                                          <p:spTgt spid="32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67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32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70" dur="500" fill="hold"/>
                                        <p:tgtEl>
                                          <p:spTgt spid="32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71" dur="500" fill="hold"/>
                                        <p:tgtEl>
                                          <p:spTgt spid="326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72" dur="500" fill="hold"/>
                                        <p:tgtEl>
                                          <p:spTgt spid="326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73" dur="500" fill="hold"/>
                                        <p:tgtEl>
                                          <p:spTgt spid="326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68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32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78" dur="500" fill="hold"/>
                                        <p:tgtEl>
                                          <p:spTgt spid="32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79" dur="500" fill="hold"/>
                                        <p:tgtEl>
                                          <p:spTgt spid="326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80" dur="500" fill="hold"/>
                                        <p:tgtEl>
                                          <p:spTgt spid="326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81" dur="500" fill="hold"/>
                                        <p:tgtEl>
                                          <p:spTgt spid="326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69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32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86" dur="500" fill="hold"/>
                                        <p:tgtEl>
                                          <p:spTgt spid="32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87" dur="500" fill="hold"/>
                                        <p:tgtEl>
                                          <p:spTgt spid="327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88" dur="500" fill="hold"/>
                                        <p:tgtEl>
                                          <p:spTgt spid="327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89" dur="500" fill="hold"/>
                                        <p:tgtEl>
                                          <p:spTgt spid="327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75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32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94" dur="500" fill="hold"/>
                                        <p:tgtEl>
                                          <p:spTgt spid="32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95" dur="500" fill="hold"/>
                                        <p:tgtEl>
                                          <p:spTgt spid="32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96" dur="500" fill="hold"/>
                                        <p:tgtEl>
                                          <p:spTgt spid="327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97" dur="500" fill="hold"/>
                                        <p:tgtEl>
                                          <p:spTgt spid="32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76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32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02" dur="500" fill="hold"/>
                                        <p:tgtEl>
                                          <p:spTgt spid="32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103" dur="500" fill="hold"/>
                                        <p:tgtEl>
                                          <p:spTgt spid="32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104" dur="500" fill="hold"/>
                                        <p:tgtEl>
                                          <p:spTgt spid="327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05" dur="500" fill="hold"/>
                                        <p:tgtEl>
                                          <p:spTgt spid="32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77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32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10" dur="500" fill="hold"/>
                                        <p:tgtEl>
                                          <p:spTgt spid="32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111" dur="500" fill="hold"/>
                                        <p:tgtEl>
                                          <p:spTgt spid="327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112" dur="500" fill="hold"/>
                                        <p:tgtEl>
                                          <p:spTgt spid="327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13" dur="500" fill="hold"/>
                                        <p:tgtEl>
                                          <p:spTgt spid="327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78"/>
                  </p:tgtEl>
                </p:cond>
              </p:nextCondLst>
            </p:seq>
            <p:seq concurrent="1" nextAc="seek">
              <p:cTn id="114" restart="whenNotActive" fill="hold" evtFilter="cancelBubble" nodeType="interactiveSeq">
                <p:stCondLst>
                  <p:cond evt="onClick" delay="0">
                    <p:tgtEl>
                      <p:spTgt spid="32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5" fill="hold">
                      <p:stCondLst>
                        <p:cond delay="0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18" dur="500" fill="hold"/>
                                        <p:tgtEl>
                                          <p:spTgt spid="327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119" dur="500" fill="hold"/>
                                        <p:tgtEl>
                                          <p:spTgt spid="327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120" dur="500" fill="hold"/>
                                        <p:tgtEl>
                                          <p:spTgt spid="327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21" dur="500" fill="hold"/>
                                        <p:tgtEl>
                                          <p:spTgt spid="327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79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32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26" dur="500" fill="hold"/>
                                        <p:tgtEl>
                                          <p:spTgt spid="328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127" dur="500" fill="hold"/>
                                        <p:tgtEl>
                                          <p:spTgt spid="328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128" dur="500" fill="hold"/>
                                        <p:tgtEl>
                                          <p:spTgt spid="328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29" dur="500" fill="hold"/>
                                        <p:tgtEl>
                                          <p:spTgt spid="328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85"/>
                  </p:tgtEl>
                </p:cond>
              </p:nextCondLst>
            </p:seq>
            <p:seq concurrent="1" nextAc="seek">
              <p:cTn id="130" restart="whenNotActive" fill="hold" evtFilter="cancelBubble" nodeType="interactiveSeq">
                <p:stCondLst>
                  <p:cond evt="onClick" delay="0">
                    <p:tgtEl>
                      <p:spTgt spid="32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1" fill="hold">
                      <p:stCondLst>
                        <p:cond delay="0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3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34" dur="500" fill="hold"/>
                                        <p:tgtEl>
                                          <p:spTgt spid="328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135" dur="500" fill="hold"/>
                                        <p:tgtEl>
                                          <p:spTgt spid="328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136" dur="500" fill="hold"/>
                                        <p:tgtEl>
                                          <p:spTgt spid="328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37" dur="500" fill="hold"/>
                                        <p:tgtEl>
                                          <p:spTgt spid="328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86"/>
                  </p:tgtEl>
                </p:cond>
              </p:nextCondLst>
            </p:seq>
            <p:seq concurrent="1" nextAc="seek">
              <p:cTn id="138" restart="whenNotActive" fill="hold" evtFilter="cancelBubble" nodeType="interactiveSeq">
                <p:stCondLst>
                  <p:cond evt="onClick" delay="0">
                    <p:tgtEl>
                      <p:spTgt spid="32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9" fill="hold">
                      <p:stCondLst>
                        <p:cond delay="0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42" dur="500" fill="hold"/>
                                        <p:tgtEl>
                                          <p:spTgt spid="328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143" dur="500" fill="hold"/>
                                        <p:tgtEl>
                                          <p:spTgt spid="328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144" dur="500" fill="hold"/>
                                        <p:tgtEl>
                                          <p:spTgt spid="328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45" dur="500" fill="hold"/>
                                        <p:tgtEl>
                                          <p:spTgt spid="328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87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32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3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50" dur="500" fill="hold"/>
                                        <p:tgtEl>
                                          <p:spTgt spid="328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151" dur="500" fill="hold"/>
                                        <p:tgtEl>
                                          <p:spTgt spid="328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152" dur="500" fill="hold"/>
                                        <p:tgtEl>
                                          <p:spTgt spid="328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53" dur="500" fill="hold"/>
                                        <p:tgtEl>
                                          <p:spTgt spid="328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88"/>
                  </p:tgtEl>
                </p:cond>
              </p:nextCondLst>
            </p:seq>
            <p:seq concurrent="1" nextAc="seek">
              <p:cTn id="154" restart="whenNotActive" fill="hold" evtFilter="cancelBubble" nodeType="interactiveSeq">
                <p:stCondLst>
                  <p:cond evt="onClick" delay="0">
                    <p:tgtEl>
                      <p:spTgt spid="32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5" fill="hold">
                      <p:stCondLst>
                        <p:cond delay="0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3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58" dur="500" fill="hold"/>
                                        <p:tgtEl>
                                          <p:spTgt spid="32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159" dur="500" fill="hold"/>
                                        <p:tgtEl>
                                          <p:spTgt spid="328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160" dur="500" fill="hold"/>
                                        <p:tgtEl>
                                          <p:spTgt spid="328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61" dur="500" fill="hold"/>
                                        <p:tgtEl>
                                          <p:spTgt spid="328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89"/>
                  </p:tgtEl>
                </p:cond>
              </p:nextCondLst>
            </p:seq>
          </p:childTnLst>
        </p:cTn>
      </p:par>
    </p:tnLst>
    <p:bldLst>
      <p:bldP spid="3242" grpId="0" animBg="1"/>
      <p:bldP spid="3243" grpId="0" animBg="1"/>
      <p:bldP spid="3244" grpId="0" animBg="1"/>
      <p:bldP spid="3246" grpId="0" animBg="1"/>
      <p:bldP spid="3248" grpId="0" animBg="1"/>
      <p:bldP spid="3249" grpId="0" animBg="1"/>
      <p:bldP spid="3266" grpId="0" animBg="1"/>
      <p:bldP spid="3267" grpId="0" animBg="1"/>
      <p:bldP spid="3268" grpId="0" animBg="1"/>
      <p:bldP spid="3269" grpId="0" animBg="1"/>
      <p:bldP spid="3275" grpId="0" animBg="1"/>
      <p:bldP spid="3276" grpId="0" animBg="1"/>
      <p:bldP spid="3277" grpId="0" animBg="1"/>
      <p:bldP spid="3278" grpId="0" animBg="1"/>
      <p:bldP spid="3279" grpId="0" animBg="1"/>
      <p:bldP spid="3285" grpId="0" animBg="1"/>
      <p:bldP spid="3286" grpId="0" animBg="1"/>
      <p:bldP spid="3287" grpId="0" animBg="1"/>
      <p:bldP spid="3288" grpId="0" animBg="1"/>
      <p:bldP spid="328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Прямоугольник 2"/>
          <p:cNvSpPr>
            <a:spLocks noChangeArrowheads="1"/>
          </p:cNvSpPr>
          <p:nvPr/>
        </p:nvSpPr>
        <p:spPr bwMode="auto">
          <a:xfrm>
            <a:off x="2411760" y="260648"/>
            <a:ext cx="3895618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Сколько букв в </a:t>
            </a:r>
          </a:p>
          <a:p>
            <a:pPr algn="ctr"/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русском алфавите?</a:t>
            </a:r>
          </a:p>
        </p:txBody>
      </p:sp>
      <p:sp>
        <p:nvSpPr>
          <p:cNvPr id="4099" name="Прямоугольник 3"/>
          <p:cNvSpPr>
            <a:spLocks noChangeArrowheads="1"/>
          </p:cNvSpPr>
          <p:nvPr/>
        </p:nvSpPr>
        <p:spPr bwMode="auto">
          <a:xfrm>
            <a:off x="468313" y="2276475"/>
            <a:ext cx="2236787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8000">
                <a:solidFill>
                  <a:srgbClr val="FF0000"/>
                </a:solidFill>
                <a:latin typeface="Arial Black" pitchFamily="34" charset="0"/>
              </a:rPr>
              <a:t>147</a:t>
            </a:r>
            <a:endParaRPr lang="ru-RU" sz="8000">
              <a:solidFill>
                <a:srgbClr val="FF0000"/>
              </a:solidFill>
            </a:endParaRPr>
          </a:p>
        </p:txBody>
      </p:sp>
      <p:sp>
        <p:nvSpPr>
          <p:cNvPr id="4100" name="Прямоугольник 4"/>
          <p:cNvSpPr>
            <a:spLocks noChangeArrowheads="1"/>
          </p:cNvSpPr>
          <p:nvPr/>
        </p:nvSpPr>
        <p:spPr bwMode="auto">
          <a:xfrm>
            <a:off x="3563938" y="2276475"/>
            <a:ext cx="1554162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8000">
                <a:solidFill>
                  <a:srgbClr val="FF0000"/>
                </a:solidFill>
                <a:latin typeface="Arial Black" pitchFamily="34" charset="0"/>
              </a:rPr>
              <a:t>33</a:t>
            </a:r>
            <a:endParaRPr lang="ru-RU" sz="8000">
              <a:solidFill>
                <a:srgbClr val="FF0000"/>
              </a:solidFill>
            </a:endParaRPr>
          </a:p>
        </p:txBody>
      </p:sp>
      <p:sp>
        <p:nvSpPr>
          <p:cNvPr id="4101" name="Прямоугольник 5"/>
          <p:cNvSpPr>
            <a:spLocks noChangeArrowheads="1"/>
          </p:cNvSpPr>
          <p:nvPr/>
        </p:nvSpPr>
        <p:spPr bwMode="auto">
          <a:xfrm>
            <a:off x="6443663" y="2276475"/>
            <a:ext cx="1554162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8000">
                <a:solidFill>
                  <a:srgbClr val="FF0000"/>
                </a:solidFill>
                <a:latin typeface="Arial Black" pitchFamily="34" charset="0"/>
              </a:rPr>
              <a:t>49</a:t>
            </a:r>
            <a:endParaRPr lang="ru-RU" sz="8000">
              <a:solidFill>
                <a:srgbClr val="FF0000"/>
              </a:solidFill>
            </a:endParaRPr>
          </a:p>
        </p:txBody>
      </p:sp>
      <p:pic>
        <p:nvPicPr>
          <p:cNvPr id="4102" name="Picture 1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521" t="2423" r="9280" b="10360"/>
          <a:stretch>
            <a:fillRect/>
          </a:stretch>
        </p:blipFill>
        <p:spPr bwMode="auto">
          <a:xfrm>
            <a:off x="395288" y="3644900"/>
            <a:ext cx="2520950" cy="259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3" name="Picture 2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7380"/>
          <a:stretch>
            <a:fillRect/>
          </a:stretch>
        </p:blipFill>
        <p:spPr bwMode="auto">
          <a:xfrm>
            <a:off x="5795963" y="3573463"/>
            <a:ext cx="2857500" cy="2663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Стрелка вправо 8">
            <a:hlinkClick r:id="rId5" action="ppaction://hlinksldjump"/>
          </p:cNvPr>
          <p:cNvSpPr/>
          <p:nvPr/>
        </p:nvSpPr>
        <p:spPr>
          <a:xfrm>
            <a:off x="8567936" y="6165304"/>
            <a:ext cx="576064" cy="548680"/>
          </a:xfrm>
          <a:prstGeom prst="rightArrow">
            <a:avLst/>
          </a:prstGeom>
          <a:solidFill>
            <a:srgbClr val="FFFF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0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9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1"/>
                  </p:tgtEl>
                </p:cond>
              </p:nextCondLst>
            </p:seq>
          </p:childTnLst>
        </p:cTn>
      </p:par>
    </p:tnLst>
    <p:bldLst>
      <p:bldP spid="4099" grpId="0"/>
      <p:bldP spid="4100" grpId="0"/>
      <p:bldP spid="410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Прямоугольник 1"/>
          <p:cNvSpPr>
            <a:spLocks noChangeArrowheads="1"/>
          </p:cNvSpPr>
          <p:nvPr/>
        </p:nvSpPr>
        <p:spPr bwMode="auto">
          <a:xfrm>
            <a:off x="323528" y="188640"/>
            <a:ext cx="8424863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Сколько гласных букв в </a:t>
            </a:r>
          </a:p>
          <a:p>
            <a:pPr algn="ctr"/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русском алфавите?</a:t>
            </a:r>
          </a:p>
        </p:txBody>
      </p:sp>
      <p:sp>
        <p:nvSpPr>
          <p:cNvPr id="5123" name="Прямоугольник 2"/>
          <p:cNvSpPr>
            <a:spLocks noChangeArrowheads="1"/>
          </p:cNvSpPr>
          <p:nvPr/>
        </p:nvSpPr>
        <p:spPr bwMode="auto">
          <a:xfrm>
            <a:off x="665163" y="2060575"/>
            <a:ext cx="1554162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8000" dirty="0">
                <a:solidFill>
                  <a:srgbClr val="FF0000"/>
                </a:solidFill>
                <a:latin typeface="Arial Black" pitchFamily="34" charset="0"/>
              </a:rPr>
              <a:t>10</a:t>
            </a:r>
            <a:endParaRPr lang="ru-RU" sz="8000" dirty="0">
              <a:solidFill>
                <a:srgbClr val="FF0000"/>
              </a:solidFill>
            </a:endParaRPr>
          </a:p>
        </p:txBody>
      </p:sp>
      <p:sp>
        <p:nvSpPr>
          <p:cNvPr id="5124" name="Прямоугольник 3"/>
          <p:cNvSpPr>
            <a:spLocks noChangeArrowheads="1"/>
          </p:cNvSpPr>
          <p:nvPr/>
        </p:nvSpPr>
        <p:spPr bwMode="auto">
          <a:xfrm>
            <a:off x="3708400" y="2060575"/>
            <a:ext cx="868363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8000" dirty="0">
                <a:solidFill>
                  <a:srgbClr val="FF0000"/>
                </a:solidFill>
                <a:latin typeface="Arial Black" pitchFamily="34" charset="0"/>
              </a:rPr>
              <a:t>6</a:t>
            </a:r>
            <a:endParaRPr lang="ru-RU" sz="8000" dirty="0">
              <a:solidFill>
                <a:srgbClr val="FF0000"/>
              </a:solidFill>
            </a:endParaRPr>
          </a:p>
        </p:txBody>
      </p:sp>
      <p:sp>
        <p:nvSpPr>
          <p:cNvPr id="5125" name="Прямоугольник 4"/>
          <p:cNvSpPr>
            <a:spLocks noChangeArrowheads="1"/>
          </p:cNvSpPr>
          <p:nvPr/>
        </p:nvSpPr>
        <p:spPr bwMode="auto">
          <a:xfrm>
            <a:off x="6084888" y="2033588"/>
            <a:ext cx="1552575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8000">
                <a:solidFill>
                  <a:srgbClr val="FF0000"/>
                </a:solidFill>
                <a:latin typeface="Arial Black" pitchFamily="34" charset="0"/>
              </a:rPr>
              <a:t>21</a:t>
            </a:r>
            <a:endParaRPr lang="ru-RU" sz="8000">
              <a:solidFill>
                <a:srgbClr val="FF0000"/>
              </a:solidFill>
            </a:endParaRPr>
          </a:p>
        </p:txBody>
      </p:sp>
      <p:pic>
        <p:nvPicPr>
          <p:cNvPr id="5126" name="Picture 1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8160"/>
          <a:stretch>
            <a:fillRect/>
          </a:stretch>
        </p:blipFill>
        <p:spPr bwMode="auto">
          <a:xfrm>
            <a:off x="6084888" y="3644900"/>
            <a:ext cx="2857500" cy="28084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7" name="Picture 2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7259"/>
          <a:stretch>
            <a:fillRect/>
          </a:stretch>
        </p:blipFill>
        <p:spPr bwMode="auto">
          <a:xfrm>
            <a:off x="323850" y="3861048"/>
            <a:ext cx="2857500" cy="275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Стрелка вправо 8">
            <a:hlinkClick r:id="rId5" action="ppaction://hlinksldjump"/>
          </p:cNvPr>
          <p:cNvSpPr/>
          <p:nvPr/>
        </p:nvSpPr>
        <p:spPr>
          <a:xfrm>
            <a:off x="8567936" y="6165304"/>
            <a:ext cx="576064" cy="548680"/>
          </a:xfrm>
          <a:prstGeom prst="rightArrow">
            <a:avLst/>
          </a:prstGeom>
          <a:solidFill>
            <a:srgbClr val="FFFF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1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1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1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5"/>
                  </p:tgtEl>
                </p:cond>
              </p:nextCondLst>
            </p:seq>
          </p:childTnLst>
        </p:cTn>
      </p:par>
    </p:tnLst>
    <p:bldLst>
      <p:bldP spid="5123" grpId="0"/>
      <p:bldP spid="5124" grpId="0"/>
      <p:bldP spid="51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Прямоугольник 1"/>
          <p:cNvSpPr>
            <a:spLocks noChangeArrowheads="1"/>
          </p:cNvSpPr>
          <p:nvPr/>
        </p:nvSpPr>
        <p:spPr bwMode="auto">
          <a:xfrm>
            <a:off x="179388" y="188640"/>
            <a:ext cx="896461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Сколько согласных букв в </a:t>
            </a:r>
          </a:p>
          <a:p>
            <a:pPr algn="ctr"/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русском алфавите?</a:t>
            </a:r>
          </a:p>
        </p:txBody>
      </p:sp>
      <p:sp>
        <p:nvSpPr>
          <p:cNvPr id="6147" name="Прямоугольник 2"/>
          <p:cNvSpPr>
            <a:spLocks noChangeArrowheads="1"/>
          </p:cNvSpPr>
          <p:nvPr/>
        </p:nvSpPr>
        <p:spPr bwMode="auto">
          <a:xfrm>
            <a:off x="755650" y="2276475"/>
            <a:ext cx="1554163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8000">
                <a:solidFill>
                  <a:srgbClr val="FF0000"/>
                </a:solidFill>
                <a:latin typeface="Arial Black" pitchFamily="34" charset="0"/>
              </a:rPr>
              <a:t>31</a:t>
            </a:r>
            <a:endParaRPr lang="ru-RU" sz="8000">
              <a:solidFill>
                <a:srgbClr val="FF0000"/>
              </a:solidFill>
            </a:endParaRPr>
          </a:p>
        </p:txBody>
      </p:sp>
      <p:sp>
        <p:nvSpPr>
          <p:cNvPr id="6148" name="Прямоугольник 3"/>
          <p:cNvSpPr>
            <a:spLocks noChangeArrowheads="1"/>
          </p:cNvSpPr>
          <p:nvPr/>
        </p:nvSpPr>
        <p:spPr bwMode="auto">
          <a:xfrm>
            <a:off x="3419475" y="2276475"/>
            <a:ext cx="1554163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8000">
                <a:solidFill>
                  <a:srgbClr val="FF0000"/>
                </a:solidFill>
                <a:latin typeface="Arial Black" pitchFamily="34" charset="0"/>
              </a:rPr>
              <a:t>22</a:t>
            </a:r>
            <a:endParaRPr lang="ru-RU" sz="8000">
              <a:solidFill>
                <a:srgbClr val="FF0000"/>
              </a:solidFill>
            </a:endParaRPr>
          </a:p>
        </p:txBody>
      </p:sp>
      <p:sp>
        <p:nvSpPr>
          <p:cNvPr id="6149" name="Прямоугольник 4"/>
          <p:cNvSpPr>
            <a:spLocks noChangeArrowheads="1"/>
          </p:cNvSpPr>
          <p:nvPr/>
        </p:nvSpPr>
        <p:spPr bwMode="auto">
          <a:xfrm>
            <a:off x="6115050" y="2276475"/>
            <a:ext cx="1552575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8000">
                <a:solidFill>
                  <a:srgbClr val="FF0000"/>
                </a:solidFill>
                <a:latin typeface="Arial Black" pitchFamily="34" charset="0"/>
              </a:rPr>
              <a:t>21</a:t>
            </a:r>
            <a:endParaRPr lang="ru-RU" sz="8000">
              <a:solidFill>
                <a:srgbClr val="FF0000"/>
              </a:solidFill>
            </a:endParaRPr>
          </a:p>
        </p:txBody>
      </p:sp>
      <p:pic>
        <p:nvPicPr>
          <p:cNvPr id="6150" name="Picture 3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9329"/>
          <a:stretch>
            <a:fillRect/>
          </a:stretch>
        </p:blipFill>
        <p:spPr bwMode="auto">
          <a:xfrm>
            <a:off x="250825" y="3716338"/>
            <a:ext cx="2857500" cy="278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1" name="Picture 4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762" r="2376" b="6761"/>
          <a:stretch>
            <a:fillRect/>
          </a:stretch>
        </p:blipFill>
        <p:spPr bwMode="auto">
          <a:xfrm>
            <a:off x="5724128" y="3429000"/>
            <a:ext cx="2808312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Стрелка вправо 8">
            <a:hlinkClick r:id="rId5" action="ppaction://hlinksldjump"/>
          </p:cNvPr>
          <p:cNvSpPr/>
          <p:nvPr/>
        </p:nvSpPr>
        <p:spPr>
          <a:xfrm>
            <a:off x="8567936" y="6165304"/>
            <a:ext cx="576064" cy="548680"/>
          </a:xfrm>
          <a:prstGeom prst="rightArrow">
            <a:avLst/>
          </a:prstGeom>
          <a:solidFill>
            <a:srgbClr val="FFFF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1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4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1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4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1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49"/>
                  </p:tgtEl>
                </p:cond>
              </p:nextCondLst>
            </p:seq>
          </p:childTnLst>
        </p:cTn>
      </p:par>
    </p:tnLst>
    <p:bldLst>
      <p:bldP spid="6147" grpId="0"/>
      <p:bldP spid="6148" grpId="0"/>
      <p:bldP spid="614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Прямоугольник 1"/>
          <p:cNvSpPr>
            <a:spLocks noChangeArrowheads="1"/>
          </p:cNvSpPr>
          <p:nvPr/>
        </p:nvSpPr>
        <p:spPr bwMode="auto">
          <a:xfrm>
            <a:off x="611188" y="188913"/>
            <a:ext cx="734536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Шарик и шарик</a:t>
            </a:r>
          </a:p>
        </p:txBody>
      </p:sp>
      <p:sp>
        <p:nvSpPr>
          <p:cNvPr id="8195" name="Прямоугольник 2"/>
          <p:cNvSpPr>
            <a:spLocks noChangeArrowheads="1"/>
          </p:cNvSpPr>
          <p:nvPr/>
        </p:nvSpPr>
        <p:spPr bwMode="auto">
          <a:xfrm>
            <a:off x="539552" y="5085184"/>
            <a:ext cx="7920038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dirty="0">
                <a:latin typeface="Georgia" pitchFamily="18" charset="0"/>
              </a:rPr>
              <a:t>1. Звуки в этих словах одинаковые</a:t>
            </a:r>
            <a:r>
              <a:rPr lang="ru-RU" dirty="0">
                <a:latin typeface="Georgia" pitchFamily="18" charset="0"/>
              </a:rPr>
              <a:t>.</a:t>
            </a:r>
          </a:p>
        </p:txBody>
      </p:sp>
      <p:sp>
        <p:nvSpPr>
          <p:cNvPr id="8196" name="Прямоугольник 3"/>
          <p:cNvSpPr>
            <a:spLocks noChangeArrowheads="1"/>
          </p:cNvSpPr>
          <p:nvPr/>
        </p:nvSpPr>
        <p:spPr bwMode="auto">
          <a:xfrm>
            <a:off x="971600" y="5733257"/>
            <a:ext cx="712879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latin typeface="Georgia" pitchFamily="18" charset="0"/>
              </a:rPr>
              <a:t>2. Буквы в этих словах одинаковые.</a:t>
            </a:r>
          </a:p>
        </p:txBody>
      </p:sp>
      <p:pic>
        <p:nvPicPr>
          <p:cNvPr id="8198" name="Picture 4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64088" y="1412776"/>
            <a:ext cx="2952750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9" name="Рисунок 4" descr="71e9267ecbdd.jpg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536" y="1484784"/>
            <a:ext cx="2808287" cy="331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Блок-схема: альтернативный процесс 7"/>
          <p:cNvSpPr/>
          <p:nvPr/>
        </p:nvSpPr>
        <p:spPr>
          <a:xfrm>
            <a:off x="1403648" y="5085184"/>
            <a:ext cx="6408712" cy="504056"/>
          </a:xfrm>
          <a:prstGeom prst="flowChartAlternateProcess">
            <a:avLst/>
          </a:prstGeom>
          <a:noFill/>
          <a:ln w="571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Блок-схема: альтернативный процесс 9"/>
          <p:cNvSpPr/>
          <p:nvPr/>
        </p:nvSpPr>
        <p:spPr>
          <a:xfrm>
            <a:off x="1403648" y="5805264"/>
            <a:ext cx="6408712" cy="504056"/>
          </a:xfrm>
          <a:prstGeom prst="flowChartAlternateProcess">
            <a:avLst/>
          </a:prstGeom>
          <a:noFill/>
          <a:ln w="571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10">
            <a:hlinkClick r:id="rId5" action="ppaction://hlinksldjump"/>
          </p:cNvPr>
          <p:cNvSpPr/>
          <p:nvPr/>
        </p:nvSpPr>
        <p:spPr>
          <a:xfrm>
            <a:off x="8567936" y="6165304"/>
            <a:ext cx="576064" cy="548680"/>
          </a:xfrm>
          <a:prstGeom prst="rightArrow">
            <a:avLst/>
          </a:prstGeom>
          <a:solidFill>
            <a:srgbClr val="FFFF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1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96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81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95"/>
                  </p:tgtEl>
                </p:cond>
              </p:nextCondLst>
            </p:seq>
          </p:childTnLst>
        </p:cTn>
      </p:par>
    </p:tnLst>
    <p:bldLst>
      <p:bldP spid="8195" grpId="0"/>
      <p:bldP spid="819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76056" y="5157192"/>
            <a:ext cx="1440160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971600" y="0"/>
            <a:ext cx="7101624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Сколько твёрдых согласных звуков </a:t>
            </a:r>
          </a:p>
          <a:p>
            <a:pPr algn="ctr"/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в словах предложения?</a:t>
            </a:r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1700808"/>
            <a:ext cx="842493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latin typeface="Georgia" pitchFamily="18" charset="0"/>
              </a:rPr>
              <a:t>На берёзе у опушки</a:t>
            </a:r>
          </a:p>
          <a:p>
            <a:pPr algn="ctr"/>
            <a:r>
              <a:rPr lang="ru-RU" sz="4400" b="1" dirty="0" smtClean="0">
                <a:latin typeface="Georgia" pitchFamily="18" charset="0"/>
              </a:rPr>
              <a:t>Сели рядом две кукушки.</a:t>
            </a:r>
            <a:endParaRPr lang="ru-RU" sz="4400" b="1" dirty="0">
              <a:latin typeface="Georgia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27984" y="3284984"/>
            <a:ext cx="4320480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827584" y="4221088"/>
            <a:ext cx="10278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atin typeface="Georgia" pitchFamily="18" charset="0"/>
              </a:rPr>
              <a:t>1)  9 </a:t>
            </a:r>
            <a:endParaRPr lang="ru-RU" sz="2800" b="1" dirty="0">
              <a:latin typeface="Georgia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27584" y="4941168"/>
            <a:ext cx="117051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atin typeface="Georgia" pitchFamily="18" charset="0"/>
              </a:rPr>
              <a:t>2)  18</a:t>
            </a:r>
            <a:endParaRPr lang="ru-RU" sz="28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755576" y="5589240"/>
            <a:ext cx="13195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atin typeface="Georgia" pitchFamily="18" charset="0"/>
              </a:rPr>
              <a:t>3)  20 </a:t>
            </a:r>
            <a:endParaRPr lang="ru-RU" sz="2800" dirty="0"/>
          </a:p>
        </p:txBody>
      </p:sp>
      <p:sp>
        <p:nvSpPr>
          <p:cNvPr id="13" name="Блок-схема: альтернативный процесс 12"/>
          <p:cNvSpPr/>
          <p:nvPr/>
        </p:nvSpPr>
        <p:spPr>
          <a:xfrm>
            <a:off x="395536" y="1772816"/>
            <a:ext cx="8208912" cy="1512168"/>
          </a:xfrm>
          <a:prstGeom prst="flowChartAlternateProcess">
            <a:avLst/>
          </a:prstGeom>
          <a:noFill/>
          <a:ln w="571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Блок-схема: альтернативный процесс 13"/>
          <p:cNvSpPr/>
          <p:nvPr/>
        </p:nvSpPr>
        <p:spPr>
          <a:xfrm>
            <a:off x="611560" y="4149080"/>
            <a:ext cx="1512168" cy="648072"/>
          </a:xfrm>
          <a:prstGeom prst="flowChartAlternateProcess">
            <a:avLst/>
          </a:prstGeom>
          <a:noFill/>
          <a:ln w="571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Блок-схема: альтернативный процесс 14"/>
          <p:cNvSpPr/>
          <p:nvPr/>
        </p:nvSpPr>
        <p:spPr>
          <a:xfrm>
            <a:off x="611560" y="4869160"/>
            <a:ext cx="1512168" cy="648072"/>
          </a:xfrm>
          <a:prstGeom prst="flowChartAlternateProcess">
            <a:avLst/>
          </a:prstGeom>
          <a:noFill/>
          <a:ln w="571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Блок-схема: альтернативный процесс 15"/>
          <p:cNvSpPr/>
          <p:nvPr/>
        </p:nvSpPr>
        <p:spPr>
          <a:xfrm>
            <a:off x="611560" y="5589240"/>
            <a:ext cx="1512168" cy="648072"/>
          </a:xfrm>
          <a:prstGeom prst="flowChartAlternateProcess">
            <a:avLst/>
          </a:prstGeom>
          <a:noFill/>
          <a:ln w="571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право 16">
            <a:hlinkClick r:id="rId5" action="ppaction://hlinksldjump"/>
          </p:cNvPr>
          <p:cNvSpPr/>
          <p:nvPr/>
        </p:nvSpPr>
        <p:spPr>
          <a:xfrm>
            <a:off x="8567936" y="6165304"/>
            <a:ext cx="576064" cy="548680"/>
          </a:xfrm>
          <a:prstGeom prst="rightArrow">
            <a:avLst/>
          </a:prstGeom>
          <a:solidFill>
            <a:srgbClr val="FFFF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1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331913" y="1557338"/>
            <a:ext cx="6096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42988" y="4868863"/>
            <a:ext cx="1800225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Picture 3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55875" y="4652963"/>
            <a:ext cx="1800225" cy="154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48263" y="4724400"/>
            <a:ext cx="2066925" cy="153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23928" y="4653136"/>
            <a:ext cx="1783084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"/>
          </a:effectLst>
        </p:spPr>
      </p:pic>
      <p:pic>
        <p:nvPicPr>
          <p:cNvPr id="38918" name="Picture 6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1403648" y="1484784"/>
            <a:ext cx="6192688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0" y="0"/>
            <a:ext cx="9144000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Мы пришли на огород,</a:t>
            </a:r>
          </a:p>
          <a:p>
            <a:pPr algn="ctr"/>
            <a:r>
              <a:rPr lang="ru-RU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Смотрим: кепка там растет.</a:t>
            </a:r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250825" y="692150"/>
            <a:ext cx="8589963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Смотрим: </a:t>
            </a:r>
            <a:r>
              <a:rPr lang="ru-RU" sz="4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р</a:t>
            </a:r>
            <a:r>
              <a:rPr lang="ru-RU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епка там растет.</a:t>
            </a:r>
          </a:p>
        </p:txBody>
      </p:sp>
      <p:sp>
        <p:nvSpPr>
          <p:cNvPr id="13" name="Стрелка вправо 12">
            <a:hlinkClick r:id="rId9" action="ppaction://hlinksldjump"/>
          </p:cNvPr>
          <p:cNvSpPr/>
          <p:nvPr/>
        </p:nvSpPr>
        <p:spPr>
          <a:xfrm>
            <a:off x="8567936" y="6165304"/>
            <a:ext cx="576064" cy="548680"/>
          </a:xfrm>
          <a:prstGeom prst="rightArrow">
            <a:avLst/>
          </a:prstGeom>
          <a:solidFill>
            <a:srgbClr val="FFFF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500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339975" y="1484313"/>
            <a:ext cx="3816350" cy="51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3" descr="C:\Documents and Settings\Ирина\Рабочий стол\moonlight_1152x864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187625" y="1844824"/>
            <a:ext cx="6480720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Picture 9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866658">
            <a:off x="3883819" y="3993357"/>
            <a:ext cx="3810000" cy="2227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3" name="Прямоугольник 11"/>
          <p:cNvSpPr>
            <a:spLocks noChangeArrowheads="1"/>
          </p:cNvSpPr>
          <p:nvPr/>
        </p:nvSpPr>
        <p:spPr bwMode="auto">
          <a:xfrm>
            <a:off x="0" y="0"/>
            <a:ext cx="8893175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Нарушая тишину,</a:t>
            </a:r>
          </a:p>
          <a:p>
            <a:pPr algn="ctr"/>
            <a:r>
              <a:rPr lang="ru-RU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Воют вилки на Луну.</a:t>
            </a: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258888" y="692150"/>
            <a:ext cx="644525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Воют в</a:t>
            </a:r>
            <a:r>
              <a:rPr lang="ru-RU" sz="4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о</a:t>
            </a:r>
            <a:r>
              <a:rPr lang="ru-RU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лки на Луну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.</a:t>
            </a:r>
          </a:p>
        </p:txBody>
      </p:sp>
      <p:sp>
        <p:nvSpPr>
          <p:cNvPr id="10" name="Стрелка вправо 9">
            <a:hlinkClick r:id="rId6" action="ppaction://hlinksldjump"/>
          </p:cNvPr>
          <p:cNvSpPr/>
          <p:nvPr/>
        </p:nvSpPr>
        <p:spPr>
          <a:xfrm>
            <a:off x="8567936" y="6165304"/>
            <a:ext cx="576064" cy="548680"/>
          </a:xfrm>
          <a:prstGeom prst="rightArrow">
            <a:avLst/>
          </a:prstGeom>
          <a:solidFill>
            <a:srgbClr val="FFFF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heme/theme1.xml><?xml version="1.0" encoding="utf-8"?>
<a:theme xmlns:a="http://schemas.openxmlformats.org/drawingml/2006/main" name="хочу всё знать!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хочу всё знать!</Template>
  <TotalTime>440</TotalTime>
  <Words>161</Words>
  <Application>Microsoft Office PowerPoint</Application>
  <PresentationFormat>Экран (4:3)</PresentationFormat>
  <Paragraphs>77</Paragraphs>
  <Slides>9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хочу всё знать!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Ирина</dc:creator>
  <dc:description>http://aida.ucoz.ru</dc:description>
  <cp:lastModifiedBy>Admin</cp:lastModifiedBy>
  <cp:revision>59</cp:revision>
  <dcterms:created xsi:type="dcterms:W3CDTF">2011-10-20T16:49:16Z</dcterms:created>
  <dcterms:modified xsi:type="dcterms:W3CDTF">2014-04-18T12:39:24Z</dcterms:modified>
</cp:coreProperties>
</file>