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58" r:id="rId4"/>
    <p:sldId id="261" r:id="rId5"/>
    <p:sldId id="257" r:id="rId6"/>
    <p:sldId id="264" r:id="rId7"/>
    <p:sldId id="265" r:id="rId8"/>
    <p:sldId id="260" r:id="rId9"/>
    <p:sldId id="262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728" autoAdjust="0"/>
  </p:normalViewPr>
  <p:slideViewPr>
    <p:cSldViewPr>
      <p:cViewPr>
        <p:scale>
          <a:sx n="50" d="100"/>
          <a:sy n="50" d="100"/>
        </p:scale>
        <p:origin x="-7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ripple/>
      </p:transition>
    </mc:Choice>
    <mc:Fallback xmlns=""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ripple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ripple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ripple/>
      </p:transition>
    </mc:Choice>
    <mc:Fallback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ripple/>
      </p:transition>
    </mc:Choice>
    <mc:Fallback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ripple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ripple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ripple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ripple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ripple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rippl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p14:dur="10">
        <p14:ripple/>
      </p:transition>
    </mc:Choice>
    <mc:Fallback xmlns="">
      <p:transition>
        <p:fad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устодиев Б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3809"/>
            <a:ext cx="9144000" cy="6839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42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90836" y="2606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04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rippl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интернет\сценарии\ярм3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88" y="-1910"/>
            <a:ext cx="8906544" cy="6830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105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rippl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Ярмарка в деревн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919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0070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rippl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интернет\сценарии\ярмарка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20" y="692696"/>
            <a:ext cx="9222483" cy="5157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4260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rippl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устодиев Б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0" y="0"/>
            <a:ext cx="5016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6543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rippl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упчиха с покупкам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16" y="27062"/>
            <a:ext cx="9123784" cy="6973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610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rippl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усель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8" y="0"/>
            <a:ext cx="8595270" cy="6876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610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rippl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интернет\сценарии\ярм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870"/>
            <a:ext cx="8604448" cy="6768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3950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rippl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7"/>
            <a:ext cx="7992888" cy="5400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9218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rippl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оризонт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Горизонт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Горизон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219</TotalTime>
  <Words>0</Words>
  <Application>Microsoft Office PowerPoint</Application>
  <PresentationFormat>Экран (4:3)</PresentationFormat>
  <Paragraphs>0</Paragraphs>
  <Slides>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Горизонт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Светланка</dc:creator>
  <cp:lastModifiedBy>Светлана</cp:lastModifiedBy>
  <cp:revision>8</cp:revision>
  <dcterms:created xsi:type="dcterms:W3CDTF">2012-04-08T07:06:29Z</dcterms:created>
  <dcterms:modified xsi:type="dcterms:W3CDTF">2014-01-14T17:12:15Z</dcterms:modified>
</cp:coreProperties>
</file>