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72" r:id="rId3"/>
    <p:sldId id="273" r:id="rId4"/>
    <p:sldId id="280" r:id="rId5"/>
    <p:sldId id="274" r:id="rId6"/>
    <p:sldId id="275" r:id="rId7"/>
    <p:sldId id="276" r:id="rId8"/>
    <p:sldId id="266" r:id="rId9"/>
    <p:sldId id="267" r:id="rId10"/>
    <p:sldId id="268" r:id="rId11"/>
    <p:sldId id="269" r:id="rId12"/>
    <p:sldId id="281" r:id="rId13"/>
    <p:sldId id="282" r:id="rId14"/>
    <p:sldId id="283" r:id="rId15"/>
    <p:sldId id="278" r:id="rId16"/>
    <p:sldId id="279" r:id="rId17"/>
    <p:sldId id="284" r:id="rId18"/>
    <p:sldId id="285" r:id="rId19"/>
    <p:sldId id="263" r:id="rId20"/>
    <p:sldId id="264" r:id="rId21"/>
    <p:sldId id="26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4" r:id="rId30"/>
    <p:sldId id="29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208E6-CB9A-4832-9602-FF2E3CBB96BA}" type="datetimeFigureOut">
              <a:rPr lang="ru-RU" smtClean="0"/>
              <a:t>20.01.2014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62F0A-5E6D-44FE-A2F0-D6F0D2895B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12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462F0A-5E6D-44FE-A2F0-D6F0D2895B7E}" type="slidenum">
              <a:rPr lang="ru-RU" smtClean="0"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FD3E4-49BD-43B3-B825-F19644612D86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B8EAB-7AE8-4C86-A795-30D74EB875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Урок по технологии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:</a:t>
            </a:r>
            <a:r>
              <a:rPr lang="ru-RU" b="1" dirty="0" smtClean="0"/>
              <a:t> </a:t>
            </a:r>
            <a:r>
              <a:rPr lang="ru-RU" sz="5300" b="1" i="1" dirty="0" smtClean="0">
                <a:solidFill>
                  <a:srgbClr val="7030A0"/>
                </a:solidFill>
                <a:latin typeface="Monotype Corsiva" pitchFamily="66" charset="0"/>
              </a:rPr>
              <a:t>Пуговица как декоративное украшение. Творческий проект «Обтяжная пуговица».</a:t>
            </a:r>
            <a:endParaRPr lang="ru-RU" sz="53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400800" cy="1752600"/>
          </a:xfrm>
        </p:spPr>
        <p:txBody>
          <a:bodyPr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     10класс «б»</a:t>
            </a: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4800" dirty="0" err="1" smtClean="0">
                <a:solidFill>
                  <a:srgbClr val="FF0000"/>
                </a:solidFill>
                <a:latin typeface="Monotype Corsiva" pitchFamily="66" charset="0"/>
              </a:rPr>
              <a:t>Бопобаева</a:t>
            </a:r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К.К.</a:t>
            </a:r>
            <a:endParaRPr lang="ru-RU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Декоративные пуговицы.</a:t>
            </a:r>
            <a:endParaRPr lang="ru-RU" dirty="0"/>
          </a:p>
        </p:txBody>
      </p:sp>
      <p:pic>
        <p:nvPicPr>
          <p:cNvPr id="4" name="Picture 4" descr="форма пуговиц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632847" cy="43204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История маленькой пуговицы…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Picture 4" descr="коллекция пуговиц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Застежка – фибула…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costumes.dolbak.ru/wp-content/uploads/2013/04/disfraces-romanos-baratos-patricio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5262711" cy="4378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У турок пуговицы 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sbiblio.com/biblio/archive/ves_ist/images/00_clip_image002_00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4612" y="2072481"/>
            <a:ext cx="39147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Monotype Corsiva" pitchFamily="66" charset="0"/>
              </a:rPr>
              <a:t>В костюмах модников эпохи Ренессанса пуговицы…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4" name="Содержимое 3" descr="http://img0.liveinternet.ru/images/attach/c/2/69/750/69750260_1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484784"/>
            <a:ext cx="3755521" cy="464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Людовик </a:t>
            </a:r>
            <a:r>
              <a:rPr lang="en-US" dirty="0" smtClean="0">
                <a:latin typeface="Monotype Corsiva" pitchFamily="66" charset="0"/>
              </a:rPr>
              <a:t>XIV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www.ifakti.ru/_nw/1/4271282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Костюм Петра </a:t>
            </a:r>
            <a:r>
              <a:rPr lang="en-US" dirty="0" smtClean="0"/>
              <a:t>I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ru-RU" dirty="0" smtClean="0"/>
              <a:t>является уникальным</a:t>
            </a:r>
          </a:p>
          <a:p>
            <a:pPr algn="r"/>
            <a:r>
              <a:rPr lang="ru-RU" dirty="0" smtClean="0"/>
              <a:t> экспонатом</a:t>
            </a:r>
          </a:p>
          <a:p>
            <a:pPr algn="r"/>
            <a:r>
              <a:rPr lang="ru-RU" dirty="0" smtClean="0"/>
              <a:t>Кунсткамеры </a:t>
            </a:r>
          </a:p>
          <a:p>
            <a:pPr algn="r"/>
            <a:r>
              <a:rPr lang="ru-RU" dirty="0" smtClean="0"/>
              <a:t>г.Санкт-Петербурга</a:t>
            </a:r>
          </a:p>
          <a:p>
            <a:pPr algn="r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Рисунок 5" descr="http://www.nasledie-rus.ru/img/720000/7203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268760"/>
            <a:ext cx="266429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Пуговицы с выбитым рисунком- символом…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img1.liveinternet.ru/images/attach/c/0/47/150/47150623_ZnakiZarskie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946" y="1600200"/>
            <a:ext cx="66344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Ни одной пуговицы без петлицы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b="1" dirty="0" smtClean="0"/>
              <a:t>Коко </a:t>
            </a:r>
            <a:r>
              <a:rPr lang="ru-RU" b="1" dirty="0" err="1" smtClean="0"/>
              <a:t>Шанель</a:t>
            </a:r>
            <a:endParaRPr lang="ru-RU" b="1" dirty="0"/>
          </a:p>
        </p:txBody>
      </p:sp>
      <p:pic>
        <p:nvPicPr>
          <p:cNvPr id="4" name="Содержимое 3" descr="http://facte.ru/wp-content/uploads/2012/12/2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7954" y="1600200"/>
            <a:ext cx="600809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Погружение</a:t>
            </a:r>
            <a:r>
              <a:rPr lang="ru-RU" sz="66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6600" b="1" dirty="0" smtClean="0">
                <a:latin typeface="Monotype Corsiva" pitchFamily="66" charset="0"/>
                <a:cs typeface="Times New Roman" pitchFamily="18" charset="0"/>
              </a:rPr>
              <a:t> в мини – проект </a:t>
            </a:r>
          </a:p>
          <a:p>
            <a:pPr algn="ctr"/>
            <a:r>
              <a:rPr lang="ru-RU" sz="6600" b="1" dirty="0" smtClean="0">
                <a:latin typeface="Monotype Corsiva" pitchFamily="66" charset="0"/>
                <a:cs typeface="Times New Roman" pitchFamily="18" charset="0"/>
              </a:rPr>
              <a:t>«Изготовление обтяжной пуговицы»</a:t>
            </a:r>
            <a:endParaRPr lang="ru-RU" sz="6600" b="1" dirty="0"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25000" lnSpcReduction="20000"/>
          </a:bodyPr>
          <a:lstStyle/>
          <a:p>
            <a:r>
              <a:rPr lang="ru-RU" b="1" dirty="0">
                <a:latin typeface="Arial Black" pitchFamily="34" charset="0"/>
              </a:rPr>
              <a:t/>
            </a:r>
            <a:br>
              <a:rPr lang="ru-RU" b="1" dirty="0">
                <a:latin typeface="Arial Black" pitchFamily="34" charset="0"/>
              </a:rPr>
            </a:br>
            <a:r>
              <a:rPr lang="ru-RU" sz="8000" b="1" dirty="0" smtClean="0">
                <a:latin typeface="Arial Black" pitchFamily="34" charset="0"/>
              </a:rPr>
              <a:t> Цель</a:t>
            </a:r>
            <a:r>
              <a:rPr lang="ru-RU" sz="9600" b="1" dirty="0" smtClean="0"/>
              <a:t>: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познакомить учащихся с историей маленькой пуговицы и формировать навыки проектной творческой деятельности.</a:t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Arial Black" pitchFamily="34" charset="0"/>
              </a:rPr>
              <a:t/>
            </a:r>
            <a:br>
              <a:rPr lang="ru-RU" sz="9600" dirty="0" smtClean="0">
                <a:latin typeface="Arial Black" pitchFamily="34" charset="0"/>
              </a:rPr>
            </a:br>
            <a:r>
              <a:rPr lang="ru-RU" sz="9600" b="1" dirty="0" smtClean="0">
                <a:latin typeface="Arial Black" pitchFamily="34" charset="0"/>
              </a:rPr>
              <a:t>Задачи:</a:t>
            </a:r>
            <a:r>
              <a:rPr lang="ru-RU" sz="9600" b="1" dirty="0" smtClean="0"/>
              <a:t> </a:t>
            </a:r>
            <a:endParaRPr lang="ru-RU" sz="9600" dirty="0" smtClean="0"/>
          </a:p>
          <a:p>
            <a:pPr lvl="0"/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Познакомить учащихся с историей пуговицы, их видами; показать, где применяются; 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Научить разрабатывать творческий мини- проект по изготовлению обтяжной пуговицы; 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Развивать творческие способности, умения работать в группе; </a:t>
            </a:r>
          </a:p>
          <a:p>
            <a:pPr lvl="0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Прививать интерес к шитью, искусству, истории костюма разных времен и народов.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Мы сшили платье Золушки…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www.stihi.ru/pics/2010/01/11/495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3"/>
            <a:ext cx="727280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Специальности…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 Художник – дизайнер 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Технолог 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Экономист </a:t>
            </a:r>
          </a:p>
          <a:p>
            <a:pPr algn="ctr"/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Рекламодатель</a:t>
            </a:r>
            <a:endParaRPr lang="ru-RU" sz="6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1-ое задание мини – проекта: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Дайте название </a:t>
            </a:r>
            <a:r>
              <a:rPr lang="ru-RU" dirty="0" err="1" smtClean="0">
                <a:solidFill>
                  <a:srgbClr val="C00000"/>
                </a:solidFill>
                <a:latin typeface="Monotype Corsiva" pitchFamily="66" charset="0"/>
              </a:rPr>
              <a:t>ателье_________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http://www.liligrass.ru/images/stat/1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633670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2-ое задание мини –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Monotype Corsiva" pitchFamily="66" charset="0"/>
              </a:rPr>
              <a:t>Заполнить бланки 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Monotype Corsiva" pitchFamily="66" charset="0"/>
              </a:rPr>
              <a:t> и представить отчеты</a:t>
            </a:r>
            <a:endParaRPr lang="ru-RU" sz="66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Бланк  - отчет дизайнера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93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98619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Параметры</a:t>
                      </a:r>
                      <a:endParaRPr lang="ru-RU" sz="32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Обоснование выбора</a:t>
                      </a:r>
                      <a:endParaRPr lang="ru-RU" sz="3200" dirty="0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Цвет пуговицы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Форма пуговицы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Декоративная отделка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</a:tr>
              <a:tr h="898619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Композиция пуговицы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 +</a:t>
                      </a:r>
                      <a:r>
                        <a:rPr lang="ru-RU" sz="3200" baseline="0" dirty="0" smtClean="0"/>
                        <a:t> эскиз пуговица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Бланк  - отчет  технолога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49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86981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Параметры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Обоснование выбора</a:t>
                      </a:r>
                      <a:endParaRPr lang="ru-RU" sz="2800" b="1" dirty="0"/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Материал для обтяжки ( фактура ткани)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Материал для украшения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Инструменты, необходимые в работе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/>
                    </a:p>
                  </a:txBody>
                  <a:tcPr/>
                </a:tc>
              </a:tr>
              <a:tr h="869816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Экологическое обоснование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Инструкционная карта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816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1087270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Технологическая  последовательность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Материалы, инструменты, приспособления</a:t>
                      </a:r>
                      <a:endParaRPr lang="ru-RU" sz="3200" dirty="0"/>
                    </a:p>
                  </a:txBody>
                  <a:tcPr/>
                </a:tc>
              </a:tr>
              <a:tr h="108727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1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727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2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7270"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3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Бланк  - отчет  экономиста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3659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1013832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Наименование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Цена, руб.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Расход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Сумма, </a:t>
                      </a:r>
                      <a:r>
                        <a:rPr lang="ru-RU" sz="3600" dirty="0" err="1" smtClean="0"/>
                        <a:t>руб</a:t>
                      </a:r>
                      <a:endParaRPr lang="ru-RU" sz="3600" dirty="0"/>
                    </a:p>
                  </a:txBody>
                  <a:tcPr/>
                </a:tc>
              </a:tr>
              <a:tr h="10138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38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38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1383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Отчет - рекламодателя</a:t>
            </a:r>
            <a:endParaRPr lang="ru-RU" b="1" dirty="0"/>
          </a:p>
        </p:txBody>
      </p:sp>
      <p:pic>
        <p:nvPicPr>
          <p:cNvPr id="4" name="Содержимое 3" descr="http://www.alport.lg.ua/images/Html_Content/Atelie.gif"/>
          <p:cNvPicPr>
            <a:picLocks noGrp="1"/>
          </p:cNvPicPr>
          <p:nvPr>
            <p:ph idx="1"/>
          </p:nvPr>
        </p:nvPicPr>
        <p:blipFill>
          <a:blip r:embed="rId2" cstate="print"/>
          <a:srcRect r="-4035" b="20809"/>
          <a:stretch>
            <a:fillRect/>
          </a:stretch>
        </p:blipFill>
        <p:spPr bwMode="auto">
          <a:xfrm>
            <a:off x="1103733" y="1645556"/>
            <a:ext cx="6936534" cy="44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</a:rPr>
              <a:t>Итоги урока 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Monotype Corsiva" pitchFamily="66" charset="0"/>
              </a:rPr>
              <a:t>Что нового вы узнали на уроке?</a:t>
            </a:r>
          </a:p>
          <a:p>
            <a:pPr lvl="0"/>
            <a:r>
              <a:rPr lang="ru-RU" sz="4000" b="1" dirty="0" smtClean="0">
                <a:latin typeface="Monotype Corsiva" pitchFamily="66" charset="0"/>
              </a:rPr>
              <a:t/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Чему вы научились на уроке?</a:t>
            </a:r>
          </a:p>
          <a:p>
            <a:pPr lvl="0"/>
            <a:r>
              <a:rPr lang="ru-RU" sz="4000" b="1" dirty="0" smtClean="0">
                <a:latin typeface="Monotype Corsiva" pitchFamily="66" charset="0"/>
              </a:rPr>
              <a:t/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Понравилось ли вам работать в группе?</a:t>
            </a:r>
          </a:p>
          <a:p>
            <a:pPr lvl="0"/>
            <a:r>
              <a:rPr lang="ru-RU" sz="4000" b="1" dirty="0" smtClean="0">
                <a:latin typeface="Monotype Corsiva" pitchFamily="66" charset="0"/>
              </a:rPr>
              <a:t/>
            </a:r>
            <a:br>
              <a:rPr lang="ru-RU" sz="4000" b="1" dirty="0" smtClean="0">
                <a:latin typeface="Monotype Corsiva" pitchFamily="66" charset="0"/>
              </a:rPr>
            </a:br>
            <a:r>
              <a:rPr lang="ru-RU" sz="4000" b="1" dirty="0" smtClean="0">
                <a:latin typeface="Monotype Corsiva" pitchFamily="66" charset="0"/>
              </a:rPr>
              <a:t>Ваши предложения.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Методы обучения:</a:t>
            </a:r>
            <a:r>
              <a:rPr lang="ru-RU" dirty="0" smtClean="0"/>
              <a:t> информационно- сообщающий; метод проектов в практической творческой работе учащихся.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/>
              <a:t>Межпредметные</a:t>
            </a:r>
            <a:r>
              <a:rPr lang="ru-RU" b="1" dirty="0" smtClean="0"/>
              <a:t> связи:</a:t>
            </a:r>
            <a:r>
              <a:rPr lang="ru-RU" dirty="0" smtClean="0"/>
              <a:t> ИЗО, история,  алгебра.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Материально- техническое оснащение:</a:t>
            </a:r>
            <a:endParaRPr lang="ru-RU" dirty="0" smtClean="0"/>
          </a:p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экран, презентация к уроку</a:t>
            </a:r>
          </a:p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Наглядно-демонстрационный материал, иллюстрации с изображением пуговиц, изделия из пуговиц.</a:t>
            </a:r>
          </a:p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Пуговицы, иглы, наперстки, нитки, кусочки ткани, ножницы, ватман, фломастеры, карандаш. </a:t>
            </a:r>
          </a:p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Бланки для оформления отчета учащихся по творческому проекту.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Урок окончен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  <a:noFill/>
        </p:spPr>
        <p:txBody>
          <a:bodyPr wrap="none" lIns="91440" tIns="45720" rIns="91440" bIns="45720">
            <a:prstTxWarp prst="textCurveUp">
              <a:avLst>
                <a:gd name="adj" fmla="val 44548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Спасибо</a:t>
            </a:r>
          </a:p>
          <a:p>
            <a:pPr algn="ctr"/>
            <a:r>
              <a:rPr lang="ru-RU" sz="6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з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entury Gothic" pitchFamily="34" charset="0"/>
              </a:rPr>
              <a:t>а внимание!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Я дарю вам …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Содержимое 3" descr="http://i.i.ua/cards/pic/6/6/8696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5"/>
            <a:ext cx="7128792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Arial Black" pitchFamily="34" charset="0"/>
                <a:cs typeface="Times New Roman" pitchFamily="18" charset="0"/>
              </a:rPr>
              <a:t>Графический диктант</a:t>
            </a:r>
            <a:endParaRPr lang="ru-RU" sz="40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rudocs.exdat.com/pars_docs/tw_refs/296/295441/295441_html_4cf63fb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784887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lvl="1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Пуговица</a:t>
            </a:r>
            <a:r>
              <a:rPr lang="ru-RU" sz="6000" b="1" dirty="0" smtClean="0"/>
              <a:t> -</a:t>
            </a:r>
            <a:r>
              <a:rPr lang="ru-RU" sz="6000" b="1" dirty="0" smtClean="0">
                <a:latin typeface="Monotype Corsiva" pitchFamily="66" charset="0"/>
              </a:rPr>
              <a:t> застёжка (в виде        твёрдого кружка),</a:t>
            </a:r>
          </a:p>
          <a:p>
            <a:pPr lvl="1">
              <a:buNone/>
            </a:pPr>
            <a:r>
              <a:rPr lang="ru-RU" sz="6000" b="1" dirty="0" smtClean="0">
                <a:latin typeface="Monotype Corsiva" pitchFamily="66" charset="0"/>
              </a:rPr>
              <a:t>                  продеваемая в петлю.  </a:t>
            </a:r>
            <a:r>
              <a:rPr lang="ru-RU" sz="4800" b="1" dirty="0" smtClean="0">
                <a:latin typeface="Monotype Corsiva" pitchFamily="66" charset="0"/>
              </a:rPr>
              <a:t>                       </a:t>
            </a:r>
          </a:p>
          <a:p>
            <a:pPr lvl="1">
              <a:buNone/>
            </a:pPr>
            <a:endParaRPr lang="ru-RU" sz="4800" b="1" dirty="0" smtClean="0">
              <a:latin typeface="Monotype Corsiva" pitchFamily="66" charset="0"/>
            </a:endParaRPr>
          </a:p>
          <a:p>
            <a:pPr lvl="1">
              <a:buNone/>
            </a:pPr>
            <a:endParaRPr lang="ru-RU" sz="4800" b="1" dirty="0" smtClean="0">
              <a:latin typeface="Monotype Corsiva" pitchFamily="66" charset="0"/>
            </a:endParaRPr>
          </a:p>
          <a:p>
            <a:pPr lvl="1">
              <a:buNone/>
            </a:pPr>
            <a:endParaRPr lang="ru-RU" sz="4800" b="1" dirty="0" smtClean="0"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852936"/>
            <a:ext cx="63367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endParaRPr lang="ru-RU" b="1" dirty="0" smtClean="0"/>
          </a:p>
          <a:p>
            <a:pPr algn="r"/>
            <a:r>
              <a:rPr lang="ru-RU" b="1" dirty="0" smtClean="0"/>
              <a:t> </a:t>
            </a: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Ожегов С.И</a:t>
            </a: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(Толковый словарь русского языка)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www.forumimage.ru/thumbs/20101216/12925349054500573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1712" y="1916832"/>
            <a:ext cx="2124744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dreamworlds.ru/uploads/posts/2011-09/1315147532_1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0"/>
            <a:ext cx="5472608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каких материалов могут быть сделаны пуговицы?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Пуговицы могут быть сделаны из стекла, металла, пластмассы, дерева. ..</a:t>
            </a:r>
          </a:p>
          <a:p>
            <a:endParaRPr lang="ru-RU" dirty="0"/>
          </a:p>
        </p:txBody>
      </p:sp>
      <p:pic>
        <p:nvPicPr>
          <p:cNvPr id="5" name="Рисунок 4" descr="http://s39.radikal.ru/i086/1009/30/93e504b75ba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212976"/>
            <a:ext cx="352839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funnygifts.ru/wp-content/uploads/2010/12/svoimi_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780928"/>
            <a:ext cx="381642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Пуговицы с двумя отверстиями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4" name="Picture 4" descr="пуговица с двумя отверстиям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00808"/>
            <a:ext cx="504056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Пуговицы с четырьмя отверстиями</a:t>
            </a:r>
            <a:endParaRPr lang="ru-RU" dirty="0"/>
          </a:p>
        </p:txBody>
      </p:sp>
      <p:pic>
        <p:nvPicPr>
          <p:cNvPr id="4" name="Picture 4" descr="пуговицы с четырьмя отверстиям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7992888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223</Words>
  <Application>Microsoft Office PowerPoint</Application>
  <PresentationFormat>Экран (4:3)</PresentationFormat>
  <Paragraphs>104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 Урок по технологии  Тема : Пуговица как декоративное украшение. Творческий проект «Обтяжная пуговица».</vt:lpstr>
      <vt:lpstr>   </vt:lpstr>
      <vt:lpstr>Презентация PowerPoint</vt:lpstr>
      <vt:lpstr>Я дарю вам …</vt:lpstr>
      <vt:lpstr>Графический диктант</vt:lpstr>
      <vt:lpstr>Презентация PowerPoint</vt:lpstr>
      <vt:lpstr>Из каких материалов могут быть сделаны пуговицы?</vt:lpstr>
      <vt:lpstr>Пуговицы с двумя отверстиями</vt:lpstr>
      <vt:lpstr>Пуговицы с четырьмя отверстиями</vt:lpstr>
      <vt:lpstr>Декоративные пуговицы.</vt:lpstr>
      <vt:lpstr>История маленькой пуговицы…</vt:lpstr>
      <vt:lpstr>Застежка – фибула…</vt:lpstr>
      <vt:lpstr>У турок пуговицы …</vt:lpstr>
      <vt:lpstr>В костюмах модников эпохи Ренессанса пуговицы…</vt:lpstr>
      <vt:lpstr>Людовик XIV</vt:lpstr>
      <vt:lpstr>Костюм Петра I</vt:lpstr>
      <vt:lpstr>Пуговицы с выбитым рисунком- символом…</vt:lpstr>
      <vt:lpstr>«Ни одной пуговицы без петлицы» Коко Шанель</vt:lpstr>
      <vt:lpstr>Практическая работа</vt:lpstr>
      <vt:lpstr>Мы сшили платье Золушки…</vt:lpstr>
      <vt:lpstr>Специальности…</vt:lpstr>
      <vt:lpstr>1-ое задание мини – проекта: Дайте название ателье_________</vt:lpstr>
      <vt:lpstr>2-ое задание мини – проекта:</vt:lpstr>
      <vt:lpstr>Бланк  - отчет дизайнера</vt:lpstr>
      <vt:lpstr>Бланк  - отчет  технолога</vt:lpstr>
      <vt:lpstr>Инструкционная карта</vt:lpstr>
      <vt:lpstr>Бланк  - отчет  экономиста</vt:lpstr>
      <vt:lpstr>Отчет - рекламодателя</vt:lpstr>
      <vt:lpstr>Итоги урока : </vt:lpstr>
      <vt:lpstr>Урок окончен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галия</dc:creator>
  <cp:lastModifiedBy>Windows 7</cp:lastModifiedBy>
  <cp:revision>28</cp:revision>
  <dcterms:created xsi:type="dcterms:W3CDTF">2013-02-25T10:42:10Z</dcterms:created>
  <dcterms:modified xsi:type="dcterms:W3CDTF">2014-01-20T16:19:59Z</dcterms:modified>
</cp:coreProperties>
</file>