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62" r:id="rId4"/>
    <p:sldId id="264" r:id="rId5"/>
    <p:sldId id="257" r:id="rId6"/>
    <p:sldId id="258" r:id="rId7"/>
    <p:sldId id="259" r:id="rId8"/>
    <p:sldId id="260" r:id="rId9"/>
    <p:sldId id="265" r:id="rId10"/>
    <p:sldId id="263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F8F608-31A7-40A3-895E-AA15B7DCB1C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08E8B6-67E3-454F-8896-A15EF4E17789}">
      <dgm:prSet phldrT="[Текст]"/>
      <dgm:spPr/>
      <dgm:t>
        <a:bodyPr/>
        <a:lstStyle/>
        <a:p>
          <a:r>
            <a:rPr lang="ru-RU" dirty="0" smtClean="0"/>
            <a:t>Культурные растения</a:t>
          </a:r>
          <a:endParaRPr lang="ru-RU" dirty="0"/>
        </a:p>
      </dgm:t>
    </dgm:pt>
    <dgm:pt modelId="{790980A5-2E1D-46E8-AD4E-C725BEF6CB29}" type="parTrans" cxnId="{035C5571-7FE0-434C-92FF-57D11BAB8644}">
      <dgm:prSet/>
      <dgm:spPr/>
      <dgm:t>
        <a:bodyPr/>
        <a:lstStyle/>
        <a:p>
          <a:endParaRPr lang="ru-RU"/>
        </a:p>
      </dgm:t>
    </dgm:pt>
    <dgm:pt modelId="{C96C12AA-AF07-4A8B-AFFD-E6D5B0E725EE}" type="sibTrans" cxnId="{035C5571-7FE0-434C-92FF-57D11BAB8644}">
      <dgm:prSet/>
      <dgm:spPr/>
      <dgm:t>
        <a:bodyPr/>
        <a:lstStyle/>
        <a:p>
          <a:endParaRPr lang="ru-RU"/>
        </a:p>
      </dgm:t>
    </dgm:pt>
    <dgm:pt modelId="{EDE3C252-6125-42EA-946E-4310A0BCDF99}">
      <dgm:prSet phldrT="[Текст]"/>
      <dgm:spPr/>
      <dgm:t>
        <a:bodyPr/>
        <a:lstStyle/>
        <a:p>
          <a:r>
            <a:rPr lang="ru-RU" dirty="0" smtClean="0"/>
            <a:t>Деревья – яблоня, …….</a:t>
          </a:r>
          <a:endParaRPr lang="ru-RU" dirty="0"/>
        </a:p>
      </dgm:t>
    </dgm:pt>
    <dgm:pt modelId="{21EE8C2A-A837-4D61-A38A-95DF46A33C2C}" type="parTrans" cxnId="{10C7335B-A89D-4E99-9C9F-F819B2DD6D77}">
      <dgm:prSet/>
      <dgm:spPr/>
      <dgm:t>
        <a:bodyPr/>
        <a:lstStyle/>
        <a:p>
          <a:endParaRPr lang="ru-RU"/>
        </a:p>
      </dgm:t>
    </dgm:pt>
    <dgm:pt modelId="{D101F4FE-1739-43B8-80D3-C83688FF827B}" type="sibTrans" cxnId="{10C7335B-A89D-4E99-9C9F-F819B2DD6D77}">
      <dgm:prSet/>
      <dgm:spPr/>
      <dgm:t>
        <a:bodyPr/>
        <a:lstStyle/>
        <a:p>
          <a:endParaRPr lang="ru-RU"/>
        </a:p>
      </dgm:t>
    </dgm:pt>
    <dgm:pt modelId="{41CBF4AC-A177-48FF-B583-824D04608DDE}">
      <dgm:prSet phldrT="[Текст]"/>
      <dgm:spPr/>
      <dgm:t>
        <a:bodyPr/>
        <a:lstStyle/>
        <a:p>
          <a:r>
            <a:rPr lang="ru-RU" dirty="0" smtClean="0"/>
            <a:t>Кустарники – </a:t>
          </a:r>
          <a:r>
            <a:rPr lang="ru-RU" dirty="0" err="1" smtClean="0"/>
            <a:t>крыжовнок</a:t>
          </a:r>
          <a:r>
            <a:rPr lang="ru-RU" dirty="0" smtClean="0"/>
            <a:t>, …..</a:t>
          </a:r>
          <a:endParaRPr lang="ru-RU" dirty="0"/>
        </a:p>
      </dgm:t>
    </dgm:pt>
    <dgm:pt modelId="{0352B200-5322-4110-A1A0-40BCDBDD85FF}" type="parTrans" cxnId="{9E6FA19A-6D46-4A58-9DEA-93FDBFDB952F}">
      <dgm:prSet/>
      <dgm:spPr/>
      <dgm:t>
        <a:bodyPr/>
        <a:lstStyle/>
        <a:p>
          <a:endParaRPr lang="ru-RU"/>
        </a:p>
      </dgm:t>
    </dgm:pt>
    <dgm:pt modelId="{4E1EC551-D5F3-4714-BEA2-02386546F4E3}" type="sibTrans" cxnId="{9E6FA19A-6D46-4A58-9DEA-93FDBFDB952F}">
      <dgm:prSet/>
      <dgm:spPr/>
      <dgm:t>
        <a:bodyPr/>
        <a:lstStyle/>
        <a:p>
          <a:endParaRPr lang="ru-RU"/>
        </a:p>
      </dgm:t>
    </dgm:pt>
    <dgm:pt modelId="{DD299625-ABC0-4F7F-A29F-0E2E14E2F7A4}">
      <dgm:prSet phldrT="[Текст]"/>
      <dgm:spPr/>
      <dgm:t>
        <a:bodyPr/>
        <a:lstStyle/>
        <a:p>
          <a:r>
            <a:rPr lang="ru-RU" dirty="0" smtClean="0"/>
            <a:t>Культурные растения</a:t>
          </a:r>
          <a:endParaRPr lang="ru-RU" dirty="0"/>
        </a:p>
      </dgm:t>
    </dgm:pt>
    <dgm:pt modelId="{7E725AE2-145B-415B-A292-39F23BBD376B}" type="parTrans" cxnId="{B4A80633-F88B-4D53-9A19-072EB7B11B94}">
      <dgm:prSet/>
      <dgm:spPr/>
      <dgm:t>
        <a:bodyPr/>
        <a:lstStyle/>
        <a:p>
          <a:endParaRPr lang="ru-RU"/>
        </a:p>
      </dgm:t>
    </dgm:pt>
    <dgm:pt modelId="{E5E9559F-95E6-4183-A83C-2E5015AAEB50}" type="sibTrans" cxnId="{B4A80633-F88B-4D53-9A19-072EB7B11B94}">
      <dgm:prSet/>
      <dgm:spPr/>
      <dgm:t>
        <a:bodyPr/>
        <a:lstStyle/>
        <a:p>
          <a:endParaRPr lang="ru-RU"/>
        </a:p>
      </dgm:t>
    </dgm:pt>
    <dgm:pt modelId="{CD03A7E3-461F-4BD2-9955-6C04CB9CD7FF}">
      <dgm:prSet phldrT="[Текст]"/>
      <dgm:spPr/>
      <dgm:t>
        <a:bodyPr/>
        <a:lstStyle/>
        <a:p>
          <a:r>
            <a:rPr lang="ru-RU" dirty="0" smtClean="0"/>
            <a:t>Овощные – лук, …..</a:t>
          </a:r>
          <a:endParaRPr lang="ru-RU" dirty="0"/>
        </a:p>
      </dgm:t>
    </dgm:pt>
    <dgm:pt modelId="{98E8FEB7-EB37-4D00-917F-41F33CD3186D}" type="parTrans" cxnId="{66726A3E-12EC-4398-9DEC-0C3058228984}">
      <dgm:prSet/>
      <dgm:spPr/>
      <dgm:t>
        <a:bodyPr/>
        <a:lstStyle/>
        <a:p>
          <a:endParaRPr lang="ru-RU"/>
        </a:p>
      </dgm:t>
    </dgm:pt>
    <dgm:pt modelId="{1585CA3D-88AB-44BD-B391-059428A886D6}" type="sibTrans" cxnId="{66726A3E-12EC-4398-9DEC-0C3058228984}">
      <dgm:prSet/>
      <dgm:spPr/>
      <dgm:t>
        <a:bodyPr/>
        <a:lstStyle/>
        <a:p>
          <a:endParaRPr lang="ru-RU"/>
        </a:p>
      </dgm:t>
    </dgm:pt>
    <dgm:pt modelId="{36C5D9FC-BBCB-44C5-BC5F-37DA88D351EF}">
      <dgm:prSet phldrT="[Текст]"/>
      <dgm:spPr/>
      <dgm:t>
        <a:bodyPr/>
        <a:lstStyle/>
        <a:p>
          <a:r>
            <a:rPr lang="ru-RU" dirty="0" smtClean="0"/>
            <a:t>Плодовые – груша, ….</a:t>
          </a:r>
          <a:endParaRPr lang="ru-RU" dirty="0"/>
        </a:p>
      </dgm:t>
    </dgm:pt>
    <dgm:pt modelId="{7086AC07-0C71-4741-A67A-1D8CDE2DEEF8}" type="parTrans" cxnId="{7F5C20AC-E8F1-4062-8F1E-361606EFCF4B}">
      <dgm:prSet/>
      <dgm:spPr/>
      <dgm:t>
        <a:bodyPr/>
        <a:lstStyle/>
        <a:p>
          <a:endParaRPr lang="ru-RU"/>
        </a:p>
      </dgm:t>
    </dgm:pt>
    <dgm:pt modelId="{26C36D95-5501-4B8E-8574-4CEE6D208C23}" type="sibTrans" cxnId="{7F5C20AC-E8F1-4062-8F1E-361606EFCF4B}">
      <dgm:prSet/>
      <dgm:spPr/>
      <dgm:t>
        <a:bodyPr/>
        <a:lstStyle/>
        <a:p>
          <a:endParaRPr lang="ru-RU"/>
        </a:p>
      </dgm:t>
    </dgm:pt>
    <dgm:pt modelId="{AC688067-00E5-46AE-BA55-132215E9896F}">
      <dgm:prSet phldrT="[Текст]"/>
      <dgm:spPr/>
      <dgm:t>
        <a:bodyPr/>
        <a:lstStyle/>
        <a:p>
          <a:r>
            <a:rPr lang="ru-RU" dirty="0" smtClean="0"/>
            <a:t>Травянистое растение – помидор, …… </a:t>
          </a:r>
          <a:endParaRPr lang="ru-RU" dirty="0"/>
        </a:p>
      </dgm:t>
    </dgm:pt>
    <dgm:pt modelId="{E5386024-F72A-43CA-97C6-037F9429B7D1}" type="parTrans" cxnId="{7847C80F-52E9-40A2-8622-B06700B34A42}">
      <dgm:prSet/>
      <dgm:spPr/>
      <dgm:t>
        <a:bodyPr/>
        <a:lstStyle/>
        <a:p>
          <a:endParaRPr lang="ru-RU"/>
        </a:p>
      </dgm:t>
    </dgm:pt>
    <dgm:pt modelId="{9BDD9F2D-BE40-4F6A-AC36-AC490C2A12C6}" type="sibTrans" cxnId="{7847C80F-52E9-40A2-8622-B06700B34A42}">
      <dgm:prSet/>
      <dgm:spPr/>
      <dgm:t>
        <a:bodyPr/>
        <a:lstStyle/>
        <a:p>
          <a:endParaRPr lang="ru-RU"/>
        </a:p>
      </dgm:t>
    </dgm:pt>
    <dgm:pt modelId="{3256D3E6-2065-430B-90E2-0D5C49F9A9C7}">
      <dgm:prSet phldrT="[Текст]"/>
      <dgm:spPr/>
      <dgm:t>
        <a:bodyPr/>
        <a:lstStyle/>
        <a:p>
          <a:r>
            <a:rPr lang="ru-RU" dirty="0" smtClean="0"/>
            <a:t>Зерновые – пшеница, ….</a:t>
          </a:r>
          <a:endParaRPr lang="ru-RU" dirty="0"/>
        </a:p>
      </dgm:t>
    </dgm:pt>
    <dgm:pt modelId="{4E3AB720-4C19-4057-8DFA-10394772CA1F}" type="parTrans" cxnId="{8E420C94-A769-43FF-A9BC-E75BE23039FC}">
      <dgm:prSet/>
      <dgm:spPr/>
      <dgm:t>
        <a:bodyPr/>
        <a:lstStyle/>
        <a:p>
          <a:endParaRPr lang="ru-RU"/>
        </a:p>
      </dgm:t>
    </dgm:pt>
    <dgm:pt modelId="{7BB05DF8-961D-4188-8C75-721088720E3B}" type="sibTrans" cxnId="{8E420C94-A769-43FF-A9BC-E75BE23039FC}">
      <dgm:prSet/>
      <dgm:spPr/>
      <dgm:t>
        <a:bodyPr/>
        <a:lstStyle/>
        <a:p>
          <a:endParaRPr lang="ru-RU"/>
        </a:p>
      </dgm:t>
    </dgm:pt>
    <dgm:pt modelId="{A9539081-CFAC-48C3-B811-0B76427DE534}">
      <dgm:prSet phldrT="[Текст]"/>
      <dgm:spPr/>
      <dgm:t>
        <a:bodyPr/>
        <a:lstStyle/>
        <a:p>
          <a:r>
            <a:rPr lang="ru-RU" dirty="0" smtClean="0"/>
            <a:t>Декоративные – роза, ….</a:t>
          </a:r>
          <a:endParaRPr lang="ru-RU" dirty="0"/>
        </a:p>
      </dgm:t>
    </dgm:pt>
    <dgm:pt modelId="{4C6E5F9C-2A8C-491A-BD4F-1CDC09E4E3A2}" type="parTrans" cxnId="{E43236EA-A80E-4C8E-8458-1A67A69631C5}">
      <dgm:prSet/>
      <dgm:spPr/>
      <dgm:t>
        <a:bodyPr/>
        <a:lstStyle/>
        <a:p>
          <a:endParaRPr lang="ru-RU"/>
        </a:p>
      </dgm:t>
    </dgm:pt>
    <dgm:pt modelId="{B9C83CBD-4C4D-49AB-A7F3-FE21F35C3A99}" type="sibTrans" cxnId="{E43236EA-A80E-4C8E-8458-1A67A69631C5}">
      <dgm:prSet/>
      <dgm:spPr/>
      <dgm:t>
        <a:bodyPr/>
        <a:lstStyle/>
        <a:p>
          <a:endParaRPr lang="ru-RU"/>
        </a:p>
      </dgm:t>
    </dgm:pt>
    <dgm:pt modelId="{512E5708-3249-483D-B7E7-4DF0B20EAC2A}" type="pres">
      <dgm:prSet presAssocID="{53F8F608-31A7-40A3-895E-AA15B7DCB1C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BDE6E6-16E7-41DA-B233-A4A706EB8FEA}" type="pres">
      <dgm:prSet presAssocID="{E808E8B6-67E3-454F-8896-A15EF4E17789}" presName="composite" presStyleCnt="0"/>
      <dgm:spPr/>
    </dgm:pt>
    <dgm:pt modelId="{9C06631D-3CC0-41C6-A75B-BFDB8202FA56}" type="pres">
      <dgm:prSet presAssocID="{E808E8B6-67E3-454F-8896-A15EF4E17789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D7AF04-9772-44DB-B0FB-0F584499A2FD}" type="pres">
      <dgm:prSet presAssocID="{E808E8B6-67E3-454F-8896-A15EF4E17789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47DBBB-1863-4FA4-96E1-6F8C0006F45C}" type="pres">
      <dgm:prSet presAssocID="{C96C12AA-AF07-4A8B-AFFD-E6D5B0E725EE}" presName="sp" presStyleCnt="0"/>
      <dgm:spPr/>
    </dgm:pt>
    <dgm:pt modelId="{470FF18D-1EFE-40F3-A728-00CFC89D824B}" type="pres">
      <dgm:prSet presAssocID="{DD299625-ABC0-4F7F-A29F-0E2E14E2F7A4}" presName="composite" presStyleCnt="0"/>
      <dgm:spPr/>
    </dgm:pt>
    <dgm:pt modelId="{E138CAD5-129F-4A4A-9C52-51350A15A7D9}" type="pres">
      <dgm:prSet presAssocID="{DD299625-ABC0-4F7F-A29F-0E2E14E2F7A4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0EBA3C-93C6-4B45-93F3-21AD3D0196CF}" type="pres">
      <dgm:prSet presAssocID="{DD299625-ABC0-4F7F-A29F-0E2E14E2F7A4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5C5571-7FE0-434C-92FF-57D11BAB8644}" srcId="{53F8F608-31A7-40A3-895E-AA15B7DCB1C9}" destId="{E808E8B6-67E3-454F-8896-A15EF4E17789}" srcOrd="0" destOrd="0" parTransId="{790980A5-2E1D-46E8-AD4E-C725BEF6CB29}" sibTransId="{C96C12AA-AF07-4A8B-AFFD-E6D5B0E725EE}"/>
    <dgm:cxn modelId="{10C7335B-A89D-4E99-9C9F-F819B2DD6D77}" srcId="{E808E8B6-67E3-454F-8896-A15EF4E17789}" destId="{EDE3C252-6125-42EA-946E-4310A0BCDF99}" srcOrd="0" destOrd="0" parTransId="{21EE8C2A-A837-4D61-A38A-95DF46A33C2C}" sibTransId="{D101F4FE-1739-43B8-80D3-C83688FF827B}"/>
    <dgm:cxn modelId="{94C23582-42C1-420C-99E5-9BDE410E8841}" type="presOf" srcId="{53F8F608-31A7-40A3-895E-AA15B7DCB1C9}" destId="{512E5708-3249-483D-B7E7-4DF0B20EAC2A}" srcOrd="0" destOrd="0" presId="urn:microsoft.com/office/officeart/2005/8/layout/chevron2"/>
    <dgm:cxn modelId="{7847C80F-52E9-40A2-8622-B06700B34A42}" srcId="{E808E8B6-67E3-454F-8896-A15EF4E17789}" destId="{AC688067-00E5-46AE-BA55-132215E9896F}" srcOrd="2" destOrd="0" parTransId="{E5386024-F72A-43CA-97C6-037F9429B7D1}" sibTransId="{9BDD9F2D-BE40-4F6A-AC36-AC490C2A12C6}"/>
    <dgm:cxn modelId="{6261A1E5-F1CB-4C0E-B626-698BAB497E96}" type="presOf" srcId="{EDE3C252-6125-42EA-946E-4310A0BCDF99}" destId="{3DD7AF04-9772-44DB-B0FB-0F584499A2FD}" srcOrd="0" destOrd="0" presId="urn:microsoft.com/office/officeart/2005/8/layout/chevron2"/>
    <dgm:cxn modelId="{FAFD831F-38CE-47BB-B71D-7781C4F6833B}" type="presOf" srcId="{3256D3E6-2065-430B-90E2-0D5C49F9A9C7}" destId="{CC0EBA3C-93C6-4B45-93F3-21AD3D0196CF}" srcOrd="0" destOrd="2" presId="urn:microsoft.com/office/officeart/2005/8/layout/chevron2"/>
    <dgm:cxn modelId="{66726A3E-12EC-4398-9DEC-0C3058228984}" srcId="{DD299625-ABC0-4F7F-A29F-0E2E14E2F7A4}" destId="{CD03A7E3-461F-4BD2-9955-6C04CB9CD7FF}" srcOrd="0" destOrd="0" parTransId="{98E8FEB7-EB37-4D00-917F-41F33CD3186D}" sibTransId="{1585CA3D-88AB-44BD-B391-059428A886D6}"/>
    <dgm:cxn modelId="{33766AF2-06F9-4129-A269-9020EE072CA2}" type="presOf" srcId="{A9539081-CFAC-48C3-B811-0B76427DE534}" destId="{CC0EBA3C-93C6-4B45-93F3-21AD3D0196CF}" srcOrd="0" destOrd="3" presId="urn:microsoft.com/office/officeart/2005/8/layout/chevron2"/>
    <dgm:cxn modelId="{8E420C94-A769-43FF-A9BC-E75BE23039FC}" srcId="{DD299625-ABC0-4F7F-A29F-0E2E14E2F7A4}" destId="{3256D3E6-2065-430B-90E2-0D5C49F9A9C7}" srcOrd="2" destOrd="0" parTransId="{4E3AB720-4C19-4057-8DFA-10394772CA1F}" sibTransId="{7BB05DF8-961D-4188-8C75-721088720E3B}"/>
    <dgm:cxn modelId="{6EA11E51-394E-4865-B2A3-F84CA0F20E66}" type="presOf" srcId="{CD03A7E3-461F-4BD2-9955-6C04CB9CD7FF}" destId="{CC0EBA3C-93C6-4B45-93F3-21AD3D0196CF}" srcOrd="0" destOrd="0" presId="urn:microsoft.com/office/officeart/2005/8/layout/chevron2"/>
    <dgm:cxn modelId="{651EDB37-7651-4D73-BBFA-1300FCE81E93}" type="presOf" srcId="{DD299625-ABC0-4F7F-A29F-0E2E14E2F7A4}" destId="{E138CAD5-129F-4A4A-9C52-51350A15A7D9}" srcOrd="0" destOrd="0" presId="urn:microsoft.com/office/officeart/2005/8/layout/chevron2"/>
    <dgm:cxn modelId="{4FE3498A-243E-42F1-88EC-75EDC5D72D7C}" type="presOf" srcId="{41CBF4AC-A177-48FF-B583-824D04608DDE}" destId="{3DD7AF04-9772-44DB-B0FB-0F584499A2FD}" srcOrd="0" destOrd="1" presId="urn:microsoft.com/office/officeart/2005/8/layout/chevron2"/>
    <dgm:cxn modelId="{7F5C20AC-E8F1-4062-8F1E-361606EFCF4B}" srcId="{DD299625-ABC0-4F7F-A29F-0E2E14E2F7A4}" destId="{36C5D9FC-BBCB-44C5-BC5F-37DA88D351EF}" srcOrd="1" destOrd="0" parTransId="{7086AC07-0C71-4741-A67A-1D8CDE2DEEF8}" sibTransId="{26C36D95-5501-4B8E-8574-4CEE6D208C23}"/>
    <dgm:cxn modelId="{E43236EA-A80E-4C8E-8458-1A67A69631C5}" srcId="{DD299625-ABC0-4F7F-A29F-0E2E14E2F7A4}" destId="{A9539081-CFAC-48C3-B811-0B76427DE534}" srcOrd="3" destOrd="0" parTransId="{4C6E5F9C-2A8C-491A-BD4F-1CDC09E4E3A2}" sibTransId="{B9C83CBD-4C4D-49AB-A7F3-FE21F35C3A99}"/>
    <dgm:cxn modelId="{CE28427A-24DF-43D6-B37C-C45251019C06}" type="presOf" srcId="{AC688067-00E5-46AE-BA55-132215E9896F}" destId="{3DD7AF04-9772-44DB-B0FB-0F584499A2FD}" srcOrd="0" destOrd="2" presId="urn:microsoft.com/office/officeart/2005/8/layout/chevron2"/>
    <dgm:cxn modelId="{CEE6DDAF-B2C0-4142-BDE6-8EDF5ED85FAE}" type="presOf" srcId="{E808E8B6-67E3-454F-8896-A15EF4E17789}" destId="{9C06631D-3CC0-41C6-A75B-BFDB8202FA56}" srcOrd="0" destOrd="0" presId="urn:microsoft.com/office/officeart/2005/8/layout/chevron2"/>
    <dgm:cxn modelId="{01C79ABF-48AB-4B6C-AE9F-954F62CA7F01}" type="presOf" srcId="{36C5D9FC-BBCB-44C5-BC5F-37DA88D351EF}" destId="{CC0EBA3C-93C6-4B45-93F3-21AD3D0196CF}" srcOrd="0" destOrd="1" presId="urn:microsoft.com/office/officeart/2005/8/layout/chevron2"/>
    <dgm:cxn modelId="{B4A80633-F88B-4D53-9A19-072EB7B11B94}" srcId="{53F8F608-31A7-40A3-895E-AA15B7DCB1C9}" destId="{DD299625-ABC0-4F7F-A29F-0E2E14E2F7A4}" srcOrd="1" destOrd="0" parTransId="{7E725AE2-145B-415B-A292-39F23BBD376B}" sibTransId="{E5E9559F-95E6-4183-A83C-2E5015AAEB50}"/>
    <dgm:cxn modelId="{9E6FA19A-6D46-4A58-9DEA-93FDBFDB952F}" srcId="{E808E8B6-67E3-454F-8896-A15EF4E17789}" destId="{41CBF4AC-A177-48FF-B583-824D04608DDE}" srcOrd="1" destOrd="0" parTransId="{0352B200-5322-4110-A1A0-40BCDBDD85FF}" sibTransId="{4E1EC551-D5F3-4714-BEA2-02386546F4E3}"/>
    <dgm:cxn modelId="{E273DEB0-E22C-453C-8197-CBF1FDC96AF1}" type="presParOf" srcId="{512E5708-3249-483D-B7E7-4DF0B20EAC2A}" destId="{C4BDE6E6-16E7-41DA-B233-A4A706EB8FEA}" srcOrd="0" destOrd="0" presId="urn:microsoft.com/office/officeart/2005/8/layout/chevron2"/>
    <dgm:cxn modelId="{C06EA40A-89B6-4F3F-815F-7B8BA2FF848E}" type="presParOf" srcId="{C4BDE6E6-16E7-41DA-B233-A4A706EB8FEA}" destId="{9C06631D-3CC0-41C6-A75B-BFDB8202FA56}" srcOrd="0" destOrd="0" presId="urn:microsoft.com/office/officeart/2005/8/layout/chevron2"/>
    <dgm:cxn modelId="{6B8F89C6-D698-4528-B944-135035B22F18}" type="presParOf" srcId="{C4BDE6E6-16E7-41DA-B233-A4A706EB8FEA}" destId="{3DD7AF04-9772-44DB-B0FB-0F584499A2FD}" srcOrd="1" destOrd="0" presId="urn:microsoft.com/office/officeart/2005/8/layout/chevron2"/>
    <dgm:cxn modelId="{9316B4DB-23C8-4213-921B-BB07571B9014}" type="presParOf" srcId="{512E5708-3249-483D-B7E7-4DF0B20EAC2A}" destId="{B847DBBB-1863-4FA4-96E1-6F8C0006F45C}" srcOrd="1" destOrd="0" presId="urn:microsoft.com/office/officeart/2005/8/layout/chevron2"/>
    <dgm:cxn modelId="{8F1E83AB-E66A-42B2-900B-CDA0A62CB29F}" type="presParOf" srcId="{512E5708-3249-483D-B7E7-4DF0B20EAC2A}" destId="{470FF18D-1EFE-40F3-A728-00CFC89D824B}" srcOrd="2" destOrd="0" presId="urn:microsoft.com/office/officeart/2005/8/layout/chevron2"/>
    <dgm:cxn modelId="{AC82928A-3AE0-42AB-87DF-D0626EE848ED}" type="presParOf" srcId="{470FF18D-1EFE-40F3-A728-00CFC89D824B}" destId="{E138CAD5-129F-4A4A-9C52-51350A15A7D9}" srcOrd="0" destOrd="0" presId="urn:microsoft.com/office/officeart/2005/8/layout/chevron2"/>
    <dgm:cxn modelId="{9070CBA1-C49E-4743-8A4A-1E72B7A5BC8A}" type="presParOf" srcId="{470FF18D-1EFE-40F3-A728-00CFC89D824B}" destId="{CC0EBA3C-93C6-4B45-93F3-21AD3D0196C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school.xvatit.com/index.php?title=%D0%A4%D0%B0%D0%B9%D0%BB:23.02-46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7772400" cy="1755626"/>
          </a:xfrm>
        </p:spPr>
        <p:txBody>
          <a:bodyPr/>
          <a:lstStyle/>
          <a:p>
            <a:r>
              <a:rPr lang="ru-RU" dirty="0" smtClean="0"/>
              <a:t>БОТАНИКА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2780928"/>
            <a:ext cx="6400800" cy="265584"/>
          </a:xfrm>
        </p:spPr>
        <p:txBody>
          <a:bodyPr>
            <a:noAutofit/>
          </a:bodyPr>
          <a:lstStyle/>
          <a:p>
            <a:r>
              <a:rPr lang="ru-RU" sz="6000" b="1" dirty="0" smtClean="0"/>
              <a:t>Жизненные</a:t>
            </a:r>
            <a:r>
              <a:rPr lang="ru-RU" sz="6000" dirty="0" smtClean="0"/>
              <a:t> </a:t>
            </a:r>
            <a:r>
              <a:rPr lang="ru-RU" sz="6000" b="1" dirty="0" smtClean="0"/>
              <a:t>формы</a:t>
            </a:r>
            <a:r>
              <a:rPr lang="ru-RU" sz="6000" dirty="0" smtClean="0"/>
              <a:t> </a:t>
            </a:r>
            <a:r>
              <a:rPr lang="ru-RU" sz="6000" b="1" dirty="0" smtClean="0"/>
              <a:t>растений</a:t>
            </a:r>
            <a:endParaRPr lang="ru-RU" sz="6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01176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1"/>
                </a:solidFill>
              </a:rPr>
              <a:t>В основу своей классификации И.Г. Серебряков положил признак продолжительности жизни всего растения и его скелетных осей. Он выделил следующие жизненные формы растений: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b="1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А. Древесные растения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dirty="0" smtClean="0"/>
              <a:t>Деревья </a:t>
            </a:r>
          </a:p>
          <a:p>
            <a:r>
              <a:rPr lang="ru-RU" sz="3200" b="1" dirty="0" smtClean="0"/>
              <a:t>Кустарники </a:t>
            </a:r>
          </a:p>
          <a:p>
            <a:r>
              <a:rPr lang="ru-RU" sz="3200" b="1" dirty="0" smtClean="0"/>
              <a:t>Кустарнички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04088"/>
            <a:ext cx="8291264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Б. </a:t>
            </a:r>
            <a:r>
              <a:rPr lang="ru-RU" b="1" dirty="0" err="1" smtClean="0">
                <a:solidFill>
                  <a:schemeClr val="tx1"/>
                </a:solidFill>
              </a:rPr>
              <a:t>Полудревесные</a:t>
            </a:r>
            <a:r>
              <a:rPr lang="ru-RU" b="1" dirty="0" smtClean="0">
                <a:solidFill>
                  <a:schemeClr val="tx1"/>
                </a:solidFill>
              </a:rPr>
              <a:t> растения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dirty="0" smtClean="0"/>
              <a:t>Полукустарники </a:t>
            </a:r>
          </a:p>
          <a:p>
            <a:r>
              <a:rPr lang="ru-RU" sz="3200" b="1" dirty="0" smtClean="0"/>
              <a:t>Полукустарнички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В. Наземные травы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dirty="0" smtClean="0"/>
              <a:t>Поликарпические травы (многолетние травы, цветут много раз)</a:t>
            </a:r>
          </a:p>
          <a:p>
            <a:r>
              <a:rPr lang="ru-RU" sz="3200" b="1" dirty="0" smtClean="0"/>
              <a:t>Монокарпические травы (живут несколько лет, цветут один раз и отмирают)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Г. Водные травы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dirty="0" smtClean="0"/>
              <a:t>Земноводные травы </a:t>
            </a:r>
          </a:p>
          <a:p>
            <a:r>
              <a:rPr lang="ru-RU" sz="3200" b="1" dirty="0" smtClean="0"/>
              <a:t>Плавающие и подводные травы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Виды растений по продолжительности жизненного цикла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16832"/>
            <a:ext cx="9144000" cy="43891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b="1" i="1" dirty="0" smtClean="0">
                <a:solidFill>
                  <a:srgbClr val="FF0000"/>
                </a:solidFill>
              </a:rPr>
              <a:t>Однолетние </a:t>
            </a:r>
            <a:r>
              <a:rPr lang="ru-RU" sz="3200" b="1" i="1" dirty="0" smtClean="0"/>
              <a:t>растения - это такие растения у которых полный жизненный цикл ( всходы, рост, цветение, созревание семян) происходит за один вегетационный период (т.е. в данном случае - с весны и до осени) После созревания семян такие растения погибают.   </a:t>
            </a:r>
          </a:p>
          <a:p>
            <a:pPr>
              <a:buNone/>
            </a:pPr>
            <a:r>
              <a:rPr lang="ru-RU" sz="3200" b="1" i="1" dirty="0" smtClean="0"/>
              <a:t> </a:t>
            </a:r>
            <a:r>
              <a:rPr lang="ru-RU" sz="3200" b="1" dirty="0" smtClean="0"/>
              <a:t>Однолетние растения - всегда травянистые</a:t>
            </a:r>
            <a:r>
              <a:rPr lang="ru-RU" sz="3200" b="1" i="1" dirty="0" smtClean="0"/>
              <a:t/>
            </a:r>
            <a:br>
              <a:rPr lang="ru-RU" sz="3200" b="1" i="1" dirty="0" smtClean="0"/>
            </a:br>
            <a:endParaRPr lang="ru-RU" sz="3200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229600" cy="256490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Двулетние</a:t>
            </a:r>
            <a:r>
              <a:rPr lang="ru-RU" sz="3200" b="1" i="1" dirty="0" smtClean="0"/>
              <a:t> растения - это растения жизненный цикл которых - два года. Т.е. в первый год вегетации семена прорастают и наращивается зеленая масса, а во второй год происходит цветение и вызревание семян. </a:t>
            </a:r>
          </a:p>
          <a:p>
            <a:endParaRPr lang="ru-RU" sz="32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3356992"/>
            <a:ext cx="88204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Многолетние </a:t>
            </a:r>
            <a:r>
              <a:rPr lang="ru-RU" sz="3200" b="1" i="1" dirty="0" smtClean="0"/>
              <a:t>очень схожи с двулетними, только цветение и семена у них каждый год (начиная со второго года жизни) Но и многолетние и двулетние растения можно вырастить через рассаду - тогда цветение наступает в первый год. </a:t>
            </a:r>
            <a:endParaRPr lang="ru-RU" sz="3200" b="1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229600" cy="438912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Декоративные растения — растения, обыкновенно и большей частью выращиваемые для оформления садов, парков, скверов и других участков городских и сельских территорий, предназначенных для отдыха, либо служебных, производственных и жилых помещений (в последнем случае они часто называются ещё и комнатными растениями). </a:t>
            </a:r>
          </a:p>
          <a:p>
            <a:r>
              <a:rPr lang="ru-RU" sz="2400" b="1" dirty="0" smtClean="0"/>
              <a:t>Лекарственные растения  (</a:t>
            </a:r>
            <a:r>
              <a:rPr lang="ru-RU" sz="2400" b="1" u="sng" dirty="0" smtClean="0"/>
              <a:t>лат.</a:t>
            </a:r>
            <a:r>
              <a:rPr lang="ru-RU" sz="2400" b="1" dirty="0" smtClean="0"/>
              <a:t> </a:t>
            </a:r>
            <a:r>
              <a:rPr lang="la-Latn" sz="2400" b="1" i="1" dirty="0" smtClean="0"/>
              <a:t>Plantae medicinalis</a:t>
            </a:r>
            <a:r>
              <a:rPr lang="ru-RU" sz="2400" b="1" dirty="0" smtClean="0"/>
              <a:t>) — обширная группа растений, органы или части которых являются сырьём для получения средств, используемых в народной, медицинской или ветеринарной практике с лечебными или профилактическими целями.</a:t>
            </a:r>
          </a:p>
          <a:p>
            <a:endParaRPr lang="ru-RU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ages (7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4048" y="0"/>
            <a:ext cx="4139952" cy="5527049"/>
          </a:xfrm>
        </p:spPr>
      </p:pic>
      <p:pic>
        <p:nvPicPr>
          <p:cNvPr id="5" name="Рисунок 4" descr="images (1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5068680" cy="3861048"/>
          </a:xfrm>
          <a:prstGeom prst="rect">
            <a:avLst/>
          </a:prstGeom>
        </p:spPr>
      </p:pic>
      <p:pic>
        <p:nvPicPr>
          <p:cNvPr id="6" name="Рисунок 5" descr="images (9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789040"/>
            <a:ext cx="5076056" cy="3068960"/>
          </a:xfrm>
          <a:prstGeom prst="rect">
            <a:avLst/>
          </a:prstGeom>
        </p:spPr>
      </p:pic>
      <p:pic>
        <p:nvPicPr>
          <p:cNvPr id="7" name="Рисунок 6" descr="images (6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52052" y="3789040"/>
            <a:ext cx="4091947" cy="30689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Содержимое 7" descr="images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315757" y="3645025"/>
            <a:ext cx="4828243" cy="3212976"/>
          </a:xfrm>
        </p:spPr>
      </p:pic>
      <p:pic>
        <p:nvPicPr>
          <p:cNvPr id="9" name="Рисунок 8" descr="images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645024"/>
            <a:ext cx="4788024" cy="3212976"/>
          </a:xfrm>
          <a:prstGeom prst="rect">
            <a:avLst/>
          </a:prstGeom>
        </p:spPr>
      </p:pic>
      <p:pic>
        <p:nvPicPr>
          <p:cNvPr id="10" name="Рисунок 9" descr="images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95936" y="0"/>
            <a:ext cx="5148064" cy="3644135"/>
          </a:xfrm>
          <a:prstGeom prst="rect">
            <a:avLst/>
          </a:prstGeom>
        </p:spPr>
      </p:pic>
      <p:pic>
        <p:nvPicPr>
          <p:cNvPr id="11" name="Рисунок 10" descr="image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4788024" cy="3645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Дикорастущие и культурные растения">
            <a:hlinkClick r:id="rId2" tooltip="&quot;Дикорастущие и культурные растения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23528" y="980728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ru-RU" b="1" dirty="0" err="1" smtClean="0"/>
              <a:t>Ива́н</a:t>
            </a:r>
            <a:r>
              <a:rPr lang="ru-RU" b="1" dirty="0" smtClean="0"/>
              <a:t> </a:t>
            </a:r>
            <a:r>
              <a:rPr lang="ru-RU" b="1" dirty="0" err="1" smtClean="0"/>
              <a:t>Григо́рьевич</a:t>
            </a:r>
            <a:r>
              <a:rPr lang="ru-RU" b="1" dirty="0" smtClean="0"/>
              <a:t> </a:t>
            </a:r>
            <a:r>
              <a:rPr lang="ru-RU" b="1" dirty="0" err="1" smtClean="0"/>
              <a:t>Серебряко́в</a:t>
            </a:r>
            <a:r>
              <a:rPr lang="ru-RU" dirty="0" smtClean="0"/>
              <a:t> (1914—1969) — советский ботаник, </a:t>
            </a:r>
            <a:r>
              <a:rPr lang="ru-RU" dirty="0" err="1" smtClean="0"/>
              <a:t>биоморфолог</a:t>
            </a:r>
            <a:r>
              <a:rPr lang="ru-RU" dirty="0" smtClean="0"/>
              <a:t>, эколог, профессор Московского университета, автор двух монографий по экологической морфологии растений. Научная деятельность Ивана </a:t>
            </a:r>
            <a:r>
              <a:rPr lang="ru-RU" dirty="0" err="1" smtClean="0"/>
              <a:t>Грирьевича</a:t>
            </a:r>
            <a:r>
              <a:rPr lang="ru-RU" dirty="0" smtClean="0"/>
              <a:t> Серебрякова вывела ботанику на новый уровень понимания растения как компонента биосферы. Он основал два научных направления: </a:t>
            </a:r>
            <a:r>
              <a:rPr lang="ru-RU" dirty="0" err="1" smtClean="0"/>
              <a:t>ритмологическое</a:t>
            </a:r>
            <a:r>
              <a:rPr lang="ru-RU" dirty="0" smtClean="0"/>
              <a:t> и учение о жизненных формах, получившее впоследствии название «</a:t>
            </a:r>
            <a:r>
              <a:rPr lang="ru-RU" dirty="0" err="1" smtClean="0"/>
              <a:t>биоморфология</a:t>
            </a:r>
            <a:r>
              <a:rPr lang="ru-RU" dirty="0" smtClean="0"/>
              <a:t>». 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119</TotalTime>
  <Words>243</Words>
  <Application>Microsoft Office PowerPoint</Application>
  <PresentationFormat>Экран (4:3)</PresentationFormat>
  <Paragraphs>33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БОТАНИКА</vt:lpstr>
      <vt:lpstr>Виды растений по продолжительности жизненного цикла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 основу своей классификации И.Г. Серебряков положил признак продолжительности жизни всего растения и его скелетных осей. Он выделил следующие жизненные формы растений: </vt:lpstr>
      <vt:lpstr>А. Древесные растения</vt:lpstr>
      <vt:lpstr>Б. Полудревесные растения</vt:lpstr>
      <vt:lpstr>В. Наземные травы</vt:lpstr>
      <vt:lpstr>Г. Водные травы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БОТАНИКА</dc:title>
  <dc:creator>Asus</dc:creator>
  <cp:lastModifiedBy>Windows 7</cp:lastModifiedBy>
  <cp:revision>14</cp:revision>
  <dcterms:created xsi:type="dcterms:W3CDTF">2013-09-02T16:57:56Z</dcterms:created>
  <dcterms:modified xsi:type="dcterms:W3CDTF">2013-10-27T17:16:23Z</dcterms:modified>
</cp:coreProperties>
</file>