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</p:sldMasterIdLst>
  <p:sldIdLst>
    <p:sldId id="275" r:id="rId2"/>
    <p:sldId id="262" r:id="rId3"/>
    <p:sldId id="257" r:id="rId4"/>
    <p:sldId id="258" r:id="rId5"/>
    <p:sldId id="263" r:id="rId6"/>
    <p:sldId id="259" r:id="rId7"/>
    <p:sldId id="274" r:id="rId8"/>
    <p:sldId id="276" r:id="rId9"/>
    <p:sldId id="264" r:id="rId10"/>
    <p:sldId id="265" r:id="rId11"/>
    <p:sldId id="277" r:id="rId12"/>
    <p:sldId id="278" r:id="rId13"/>
    <p:sldId id="279" r:id="rId14"/>
    <p:sldId id="261" r:id="rId15"/>
    <p:sldId id="260" r:id="rId16"/>
    <p:sldId id="266" r:id="rId17"/>
    <p:sldId id="273" r:id="rId18"/>
    <p:sldId id="267" r:id="rId19"/>
    <p:sldId id="268" r:id="rId20"/>
    <p:sldId id="269" r:id="rId21"/>
    <p:sldId id="271" r:id="rId22"/>
    <p:sldId id="272" r:id="rId23"/>
    <p:sldId id="281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000099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271" autoAdjust="0"/>
    <p:restoredTop sz="94728" autoAdjust="0"/>
  </p:normalViewPr>
  <p:slideViewPr>
    <p:cSldViewPr>
      <p:cViewPr>
        <p:scale>
          <a:sx n="50" d="100"/>
          <a:sy n="50" d="100"/>
        </p:scale>
        <p:origin x="-1020" y="-3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99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018" name="Group 2"/>
          <p:cNvGrpSpPr>
            <a:grpSpLocks/>
          </p:cNvGrpSpPr>
          <p:nvPr/>
        </p:nvGrpSpPr>
        <p:grpSpPr bwMode="auto">
          <a:xfrm>
            <a:off x="0" y="0"/>
            <a:ext cx="8805863" cy="6858000"/>
            <a:chOff x="0" y="0"/>
            <a:chExt cx="5547" cy="4320"/>
          </a:xfrm>
        </p:grpSpPr>
        <p:grpSp>
          <p:nvGrpSpPr>
            <p:cNvPr id="86019" name="Group 3"/>
            <p:cNvGrpSpPr>
              <a:grpSpLocks/>
            </p:cNvGrpSpPr>
            <p:nvPr userDrawn="1"/>
          </p:nvGrpSpPr>
          <p:grpSpPr bwMode="auto">
            <a:xfrm rot="-215207">
              <a:off x="3690" y="234"/>
              <a:ext cx="1857" cy="3625"/>
              <a:chOff x="3010" y="778"/>
              <a:chExt cx="1857" cy="3625"/>
            </a:xfrm>
          </p:grpSpPr>
          <p:sp>
            <p:nvSpPr>
              <p:cNvPr id="86020" name="Freeform 4"/>
              <p:cNvSpPr>
                <a:spLocks/>
              </p:cNvSpPr>
              <p:nvPr userDrawn="1"/>
            </p:nvSpPr>
            <p:spPr bwMode="ltGray">
              <a:xfrm rot="12185230" flipV="1">
                <a:off x="3534" y="778"/>
                <a:ext cx="1333" cy="1485"/>
              </a:xfrm>
              <a:custGeom>
                <a:avLst/>
                <a:gdLst/>
                <a:ahLst/>
                <a:cxnLst>
                  <a:cxn ang="0">
                    <a:pos x="16" y="370"/>
                  </a:cxn>
                  <a:cxn ang="0">
                    <a:pos x="6" y="341"/>
                  </a:cxn>
                  <a:cxn ang="0">
                    <a:pos x="0" y="289"/>
                  </a:cxn>
                  <a:cxn ang="0">
                    <a:pos x="4" y="222"/>
                  </a:cxn>
                  <a:cxn ang="0">
                    <a:pos x="25" y="151"/>
                  </a:cxn>
                  <a:cxn ang="0">
                    <a:pos x="69" y="84"/>
                  </a:cxn>
                  <a:cxn ang="0">
                    <a:pos x="142" y="31"/>
                  </a:cxn>
                  <a:cxn ang="0">
                    <a:pos x="247" y="2"/>
                  </a:cxn>
                  <a:cxn ang="0">
                    <a:pos x="380" y="9"/>
                  </a:cxn>
                  <a:cxn ang="0">
                    <a:pos x="484" y="68"/>
                  </a:cxn>
                  <a:cxn ang="0">
                    <a:pos x="554" y="165"/>
                  </a:cxn>
                  <a:cxn ang="0">
                    <a:pos x="591" y="284"/>
                  </a:cxn>
                  <a:cxn ang="0">
                    <a:pos x="595" y="409"/>
                  </a:cxn>
                  <a:cxn ang="0">
                    <a:pos x="566" y="525"/>
                  </a:cxn>
                  <a:cxn ang="0">
                    <a:pos x="507" y="615"/>
                  </a:cxn>
                  <a:cxn ang="0">
                    <a:pos x="417" y="663"/>
                  </a:cxn>
                  <a:cxn ang="0">
                    <a:pos x="389" y="659"/>
                  </a:cxn>
                  <a:cxn ang="0">
                    <a:pos x="441" y="617"/>
                  </a:cxn>
                  <a:cxn ang="0">
                    <a:pos x="482" y="544"/>
                  </a:cxn>
                  <a:cxn ang="0">
                    <a:pos x="509" y="454"/>
                  </a:cxn>
                  <a:cxn ang="0">
                    <a:pos x="520" y="355"/>
                  </a:cxn>
                  <a:cxn ang="0">
                    <a:pos x="514" y="258"/>
                  </a:cxn>
                  <a:cxn ang="0">
                    <a:pos x="485" y="174"/>
                  </a:cxn>
                  <a:cxn ang="0">
                    <a:pos x="433" y="112"/>
                  </a:cxn>
                  <a:cxn ang="0">
                    <a:pos x="341" y="75"/>
                  </a:cxn>
                  <a:cxn ang="0">
                    <a:pos x="246" y="61"/>
                  </a:cxn>
                  <a:cxn ang="0">
                    <a:pos x="174" y="71"/>
                  </a:cxn>
                  <a:cxn ang="0">
                    <a:pos x="121" y="101"/>
                  </a:cxn>
                  <a:cxn ang="0">
                    <a:pos x="84" y="149"/>
                  </a:cxn>
                  <a:cxn ang="0">
                    <a:pos x="57" y="206"/>
                  </a:cxn>
                  <a:cxn ang="0">
                    <a:pos x="40" y="272"/>
                  </a:cxn>
                  <a:cxn ang="0">
                    <a:pos x="28" y="339"/>
                  </a:cxn>
                </a:cxnLst>
                <a:rect l="0" t="0" r="r" b="b"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021" name="Freeform 5"/>
              <p:cNvSpPr>
                <a:spLocks/>
              </p:cNvSpPr>
              <p:nvPr userDrawn="1"/>
            </p:nvSpPr>
            <p:spPr bwMode="ltGray">
              <a:xfrm rot="12185230" flipV="1">
                <a:off x="4029" y="1802"/>
                <a:ext cx="571" cy="53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5"/>
                  </a:cxn>
                  <a:cxn ang="0">
                    <a:pos x="3" y="50"/>
                  </a:cxn>
                  <a:cxn ang="0">
                    <a:pos x="6" y="75"/>
                  </a:cxn>
                  <a:cxn ang="0">
                    <a:pos x="11" y="98"/>
                  </a:cxn>
                  <a:cxn ang="0">
                    <a:pos x="18" y="119"/>
                  </a:cxn>
                  <a:cxn ang="0">
                    <a:pos x="27" y="141"/>
                  </a:cxn>
                  <a:cxn ang="0">
                    <a:pos x="38" y="161"/>
                  </a:cxn>
                  <a:cxn ang="0">
                    <a:pos x="51" y="178"/>
                  </a:cxn>
                  <a:cxn ang="0">
                    <a:pos x="67" y="194"/>
                  </a:cxn>
                  <a:cxn ang="0">
                    <a:pos x="86" y="208"/>
                  </a:cxn>
                  <a:cxn ang="0">
                    <a:pos x="106" y="219"/>
                  </a:cxn>
                  <a:cxn ang="0">
                    <a:pos x="131" y="228"/>
                  </a:cxn>
                  <a:cxn ang="0">
                    <a:pos x="158" y="234"/>
                  </a:cxn>
                  <a:cxn ang="0">
                    <a:pos x="188" y="237"/>
                  </a:cxn>
                  <a:cxn ang="0">
                    <a:pos x="220" y="236"/>
                  </a:cxn>
                  <a:cxn ang="0">
                    <a:pos x="257" y="232"/>
                  </a:cxn>
                  <a:cxn ang="0">
                    <a:pos x="224" y="227"/>
                  </a:cxn>
                  <a:cxn ang="0">
                    <a:pos x="195" y="220"/>
                  </a:cxn>
                  <a:cxn ang="0">
                    <a:pos x="170" y="212"/>
                  </a:cxn>
                  <a:cxn ang="0">
                    <a:pos x="148" y="204"/>
                  </a:cxn>
                  <a:cxn ang="0">
                    <a:pos x="128" y="193"/>
                  </a:cxn>
                  <a:cxn ang="0">
                    <a:pos x="112" y="182"/>
                  </a:cxn>
                  <a:cxn ang="0">
                    <a:pos x="97" y="169"/>
                  </a:cxn>
                  <a:cxn ang="0">
                    <a:pos x="84" y="155"/>
                  </a:cxn>
                  <a:cxn ang="0">
                    <a:pos x="72" y="141"/>
                  </a:cxn>
                  <a:cxn ang="0">
                    <a:pos x="61" y="125"/>
                  </a:cxn>
                  <a:cxn ang="0">
                    <a:pos x="52" y="107"/>
                  </a:cxn>
                  <a:cxn ang="0">
                    <a:pos x="43" y="88"/>
                  </a:cxn>
                  <a:cxn ang="0">
                    <a:pos x="33" y="69"/>
                  </a:cxn>
                  <a:cxn ang="0">
                    <a:pos x="23" y="47"/>
                  </a:cxn>
                  <a:cxn ang="0">
                    <a:pos x="12" y="24"/>
                  </a:cxn>
                  <a:cxn ang="0">
                    <a:pos x="0" y="0"/>
                  </a:cxn>
                </a:cxnLst>
                <a:rect l="0" t="0" r="r" b="b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022" name="Freeform 6"/>
              <p:cNvSpPr>
                <a:spLocks/>
              </p:cNvSpPr>
              <p:nvPr userDrawn="1"/>
            </p:nvSpPr>
            <p:spPr bwMode="ltGray">
              <a:xfrm rot="12185230" flipV="1">
                <a:off x="3639" y="2167"/>
                <a:ext cx="277" cy="249"/>
              </a:xfrm>
              <a:custGeom>
                <a:avLst/>
                <a:gdLst/>
                <a:ahLst/>
                <a:cxnLst>
                  <a:cxn ang="0">
                    <a:pos x="77" y="0"/>
                  </a:cxn>
                  <a:cxn ang="0">
                    <a:pos x="124" y="108"/>
                  </a:cxn>
                  <a:cxn ang="0">
                    <a:pos x="120" y="107"/>
                  </a:cxn>
                  <a:cxn ang="0">
                    <a:pos x="107" y="105"/>
                  </a:cxn>
                  <a:cxn ang="0">
                    <a:pos x="89" y="101"/>
                  </a:cxn>
                  <a:cxn ang="0">
                    <a:pos x="68" y="99"/>
                  </a:cxn>
                  <a:cxn ang="0">
                    <a:pos x="45" y="97"/>
                  </a:cxn>
                  <a:cxn ang="0">
                    <a:pos x="25" y="98"/>
                  </a:cxn>
                  <a:cxn ang="0">
                    <a:pos x="9" y="102"/>
                  </a:cxn>
                  <a:cxn ang="0">
                    <a:pos x="0" y="110"/>
                  </a:cxn>
                  <a:cxn ang="0">
                    <a:pos x="4" y="98"/>
                  </a:cxn>
                  <a:cxn ang="0">
                    <a:pos x="8" y="89"/>
                  </a:cxn>
                  <a:cxn ang="0">
                    <a:pos x="16" y="82"/>
                  </a:cxn>
                  <a:cxn ang="0">
                    <a:pos x="25" y="76"/>
                  </a:cxn>
                  <a:cxn ang="0">
                    <a:pos x="36" y="72"/>
                  </a:cxn>
                  <a:cxn ang="0">
                    <a:pos x="47" y="71"/>
                  </a:cxn>
                  <a:cxn ang="0">
                    <a:pos x="59" y="71"/>
                  </a:cxn>
                  <a:cxn ang="0">
                    <a:pos x="72" y="74"/>
                  </a:cxn>
                  <a:cxn ang="0">
                    <a:pos x="73" y="71"/>
                  </a:cxn>
                  <a:cxn ang="0">
                    <a:pos x="70" y="56"/>
                  </a:cxn>
                  <a:cxn ang="0">
                    <a:pos x="67" y="38"/>
                  </a:cxn>
                  <a:cxn ang="0">
                    <a:pos x="65" y="30"/>
                  </a:cxn>
                  <a:cxn ang="0">
                    <a:pos x="63" y="30"/>
                  </a:cxn>
                  <a:cxn ang="0">
                    <a:pos x="61" y="29"/>
                  </a:cxn>
                  <a:cxn ang="0">
                    <a:pos x="59" y="26"/>
                  </a:cxn>
                  <a:cxn ang="0">
                    <a:pos x="57" y="23"/>
                  </a:cxn>
                  <a:cxn ang="0">
                    <a:pos x="57" y="19"/>
                  </a:cxn>
                  <a:cxn ang="0">
                    <a:pos x="59" y="14"/>
                  </a:cxn>
                  <a:cxn ang="0">
                    <a:pos x="66" y="8"/>
                  </a:cxn>
                  <a:cxn ang="0">
                    <a:pos x="77" y="0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023" name="Freeform 7"/>
              <p:cNvSpPr>
                <a:spLocks/>
              </p:cNvSpPr>
              <p:nvPr userDrawn="1"/>
            </p:nvSpPr>
            <p:spPr bwMode="ltGray">
              <a:xfrm rot="12185230" flipV="1">
                <a:off x="3979" y="977"/>
                <a:ext cx="245" cy="34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1"/>
                  </a:cxn>
                  <a:cxn ang="0">
                    <a:pos x="18" y="5"/>
                  </a:cxn>
                  <a:cxn ang="0">
                    <a:pos x="37" y="12"/>
                  </a:cxn>
                  <a:cxn ang="0">
                    <a:pos x="58" y="24"/>
                  </a:cxn>
                  <a:cxn ang="0">
                    <a:pos x="78" y="44"/>
                  </a:cxn>
                  <a:cxn ang="0">
                    <a:pos x="96" y="71"/>
                  </a:cxn>
                  <a:cxn ang="0">
                    <a:pos x="107" y="108"/>
                  </a:cxn>
                  <a:cxn ang="0">
                    <a:pos x="109" y="156"/>
                  </a:cxn>
                  <a:cxn ang="0">
                    <a:pos x="105" y="156"/>
                  </a:cxn>
                  <a:cxn ang="0">
                    <a:pos x="99" y="156"/>
                  </a:cxn>
                  <a:cxn ang="0">
                    <a:pos x="93" y="156"/>
                  </a:cxn>
                  <a:cxn ang="0">
                    <a:pos x="87" y="154"/>
                  </a:cxn>
                  <a:cxn ang="0">
                    <a:pos x="81" y="153"/>
                  </a:cxn>
                  <a:cxn ang="0">
                    <a:pos x="74" y="150"/>
                  </a:cxn>
                  <a:cxn ang="0">
                    <a:pos x="66" y="145"/>
                  </a:cxn>
                  <a:cxn ang="0">
                    <a:pos x="58" y="139"/>
                  </a:cxn>
                  <a:cxn ang="0">
                    <a:pos x="53" y="126"/>
                  </a:cxn>
                  <a:cxn ang="0">
                    <a:pos x="53" y="111"/>
                  </a:cxn>
                  <a:cxn ang="0">
                    <a:pos x="56" y="96"/>
                  </a:cxn>
                  <a:cxn ang="0">
                    <a:pos x="59" y="80"/>
                  </a:cxn>
                  <a:cxn ang="0">
                    <a:pos x="56" y="62"/>
                  </a:cxn>
                  <a:cxn ang="0">
                    <a:pos x="48" y="43"/>
                  </a:cxn>
                  <a:cxn ang="0">
                    <a:pos x="31" y="23"/>
                  </a:cxn>
                  <a:cxn ang="0">
                    <a:pos x="0" y="0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024" name="Freeform 8"/>
              <p:cNvSpPr>
                <a:spLocks/>
              </p:cNvSpPr>
              <p:nvPr userDrawn="1"/>
            </p:nvSpPr>
            <p:spPr bwMode="ltGray">
              <a:xfrm rot="12185230" flipV="1">
                <a:off x="3845" y="2207"/>
                <a:ext cx="103" cy="209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20" y="38"/>
                  </a:cxn>
                  <a:cxn ang="0">
                    <a:pos x="15" y="62"/>
                  </a:cxn>
                  <a:cxn ang="0">
                    <a:pos x="11" y="79"/>
                  </a:cxn>
                  <a:cxn ang="0">
                    <a:pos x="0" y="94"/>
                  </a:cxn>
                  <a:cxn ang="0">
                    <a:pos x="12" y="88"/>
                  </a:cxn>
                  <a:cxn ang="0">
                    <a:pos x="23" y="80"/>
                  </a:cxn>
                  <a:cxn ang="0">
                    <a:pos x="32" y="69"/>
                  </a:cxn>
                  <a:cxn ang="0">
                    <a:pos x="40" y="57"/>
                  </a:cxn>
                  <a:cxn ang="0">
                    <a:pos x="45" y="44"/>
                  </a:cxn>
                  <a:cxn ang="0">
                    <a:pos x="46" y="30"/>
                  </a:cxn>
                  <a:cxn ang="0">
                    <a:pos x="42" y="15"/>
                  </a:cxn>
                  <a:cxn ang="0">
                    <a:pos x="31" y="0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025" name="Freeform 9"/>
              <p:cNvSpPr>
                <a:spLocks/>
              </p:cNvSpPr>
              <p:nvPr userDrawn="1"/>
            </p:nvSpPr>
            <p:spPr bwMode="ltGray">
              <a:xfrm rot="12185230" flipV="1">
                <a:off x="3895" y="1325"/>
                <a:ext cx="120" cy="9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6" y="3"/>
                  </a:cxn>
                  <a:cxn ang="0">
                    <a:pos x="13" y="8"/>
                  </a:cxn>
                  <a:cxn ang="0">
                    <a:pos x="21" y="12"/>
                  </a:cxn>
                  <a:cxn ang="0">
                    <a:pos x="29" y="15"/>
                  </a:cxn>
                  <a:cxn ang="0">
                    <a:pos x="38" y="17"/>
                  </a:cxn>
                  <a:cxn ang="0">
                    <a:pos x="46" y="18"/>
                  </a:cxn>
                  <a:cxn ang="0">
                    <a:pos x="54" y="16"/>
                  </a:cxn>
                  <a:cxn ang="0">
                    <a:pos x="53" y="25"/>
                  </a:cxn>
                  <a:cxn ang="0">
                    <a:pos x="50" y="33"/>
                  </a:cxn>
                  <a:cxn ang="0">
                    <a:pos x="44" y="38"/>
                  </a:cxn>
                  <a:cxn ang="0">
                    <a:pos x="37" y="40"/>
                  </a:cxn>
                  <a:cxn ang="0">
                    <a:pos x="28" y="39"/>
                  </a:cxn>
                  <a:cxn ang="0">
                    <a:pos x="19" y="32"/>
                  </a:cxn>
                  <a:cxn ang="0">
                    <a:pos x="10" y="20"/>
                  </a:cxn>
                  <a:cxn ang="0">
                    <a:pos x="0" y="0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026" name="Freeform 10"/>
              <p:cNvSpPr>
                <a:spLocks/>
              </p:cNvSpPr>
              <p:nvPr userDrawn="1"/>
            </p:nvSpPr>
            <p:spPr bwMode="ltGray">
              <a:xfrm rot="12185230" flipV="1">
                <a:off x="3010" y="2344"/>
                <a:ext cx="330" cy="20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6"/>
                  </a:cxn>
                  <a:cxn ang="0">
                    <a:pos x="16" y="14"/>
                  </a:cxn>
                  <a:cxn ang="0">
                    <a:pos x="28" y="24"/>
                  </a:cxn>
                  <a:cxn ang="0">
                    <a:pos x="41" y="37"/>
                  </a:cxn>
                  <a:cxn ang="0">
                    <a:pos x="58" y="53"/>
                  </a:cxn>
                  <a:cxn ang="0">
                    <a:pos x="73" y="70"/>
                  </a:cxn>
                  <a:cxn ang="0">
                    <a:pos x="88" y="90"/>
                  </a:cxn>
                  <a:cxn ang="0">
                    <a:pos x="100" y="113"/>
                  </a:cxn>
                  <a:cxn ang="0">
                    <a:pos x="112" y="137"/>
                  </a:cxn>
                  <a:cxn ang="0">
                    <a:pos x="120" y="165"/>
                  </a:cxn>
                  <a:cxn ang="0">
                    <a:pos x="124" y="196"/>
                  </a:cxn>
                  <a:cxn ang="0">
                    <a:pos x="126" y="228"/>
                  </a:cxn>
                  <a:cxn ang="0">
                    <a:pos x="120" y="264"/>
                  </a:cxn>
                  <a:cxn ang="0">
                    <a:pos x="109" y="302"/>
                  </a:cxn>
                  <a:cxn ang="0">
                    <a:pos x="92" y="342"/>
                  </a:cxn>
                  <a:cxn ang="0">
                    <a:pos x="67" y="386"/>
                  </a:cxn>
                  <a:cxn ang="0">
                    <a:pos x="39" y="436"/>
                  </a:cxn>
                  <a:cxn ang="0">
                    <a:pos x="21" y="482"/>
                  </a:cxn>
                  <a:cxn ang="0">
                    <a:pos x="10" y="525"/>
                  </a:cxn>
                  <a:cxn ang="0">
                    <a:pos x="6" y="566"/>
                  </a:cxn>
                  <a:cxn ang="0">
                    <a:pos x="6" y="605"/>
                  </a:cxn>
                  <a:cxn ang="0">
                    <a:pos x="8" y="641"/>
                  </a:cxn>
                  <a:cxn ang="0">
                    <a:pos x="12" y="673"/>
                  </a:cxn>
                  <a:cxn ang="0">
                    <a:pos x="14" y="704"/>
                  </a:cxn>
                  <a:cxn ang="0">
                    <a:pos x="41" y="688"/>
                  </a:cxn>
                  <a:cxn ang="0">
                    <a:pos x="39" y="680"/>
                  </a:cxn>
                  <a:cxn ang="0">
                    <a:pos x="36" y="657"/>
                  </a:cxn>
                  <a:cxn ang="0">
                    <a:pos x="33" y="622"/>
                  </a:cxn>
                  <a:cxn ang="0">
                    <a:pos x="35" y="575"/>
                  </a:cxn>
                  <a:cxn ang="0">
                    <a:pos x="41" y="519"/>
                  </a:cxn>
                  <a:cxn ang="0">
                    <a:pos x="58" y="455"/>
                  </a:cxn>
                  <a:cxn ang="0">
                    <a:pos x="86" y="386"/>
                  </a:cxn>
                  <a:cxn ang="0">
                    <a:pos x="129" y="313"/>
                  </a:cxn>
                  <a:cxn ang="0">
                    <a:pos x="143" y="279"/>
                  </a:cxn>
                  <a:cxn ang="0">
                    <a:pos x="149" y="235"/>
                  </a:cxn>
                  <a:cxn ang="0">
                    <a:pos x="144" y="184"/>
                  </a:cxn>
                  <a:cxn ang="0">
                    <a:pos x="131" y="134"/>
                  </a:cxn>
                  <a:cxn ang="0">
                    <a:pos x="109" y="85"/>
                  </a:cxn>
                  <a:cxn ang="0">
                    <a:pos x="81" y="44"/>
                  </a:cxn>
                  <a:cxn ang="0">
                    <a:pos x="44" y="14"/>
                  </a:cxn>
                  <a:cxn ang="0">
                    <a:pos x="0" y="0"/>
                  </a:cxn>
                </a:cxnLst>
                <a:rect l="0" t="0" r="r" b="b"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6027" name="Freeform 11"/>
            <p:cNvSpPr>
              <a:spLocks/>
            </p:cNvSpPr>
            <p:nvPr userDrawn="1"/>
          </p:nvSpPr>
          <p:spPr bwMode="ltGray">
            <a:xfrm rot="373331" flipH="1">
              <a:off x="22" y="1957"/>
              <a:ext cx="323" cy="649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105" y="9"/>
                </a:cxn>
                <a:cxn ang="0">
                  <a:pos x="115" y="27"/>
                </a:cxn>
                <a:cxn ang="0">
                  <a:pos x="123" y="50"/>
                </a:cxn>
                <a:cxn ang="0">
                  <a:pos x="128" y="78"/>
                </a:cxn>
                <a:cxn ang="0">
                  <a:pos x="127" y="111"/>
                </a:cxn>
                <a:cxn ang="0">
                  <a:pos x="116" y="145"/>
                </a:cxn>
                <a:cxn ang="0">
                  <a:pos x="94" y="181"/>
                </a:cxn>
                <a:cxn ang="0">
                  <a:pos x="60" y="217"/>
                </a:cxn>
                <a:cxn ang="0">
                  <a:pos x="49" y="213"/>
                </a:cxn>
                <a:cxn ang="0">
                  <a:pos x="38" y="210"/>
                </a:cxn>
                <a:cxn ang="0">
                  <a:pos x="26" y="205"/>
                </a:cxn>
                <a:cxn ang="0">
                  <a:pos x="16" y="201"/>
                </a:cxn>
                <a:cxn ang="0">
                  <a:pos x="8" y="196"/>
                </a:cxn>
                <a:cxn ang="0">
                  <a:pos x="2" y="190"/>
                </a:cxn>
                <a:cxn ang="0">
                  <a:pos x="0" y="183"/>
                </a:cxn>
                <a:cxn ang="0">
                  <a:pos x="1" y="178"/>
                </a:cxn>
                <a:cxn ang="0">
                  <a:pos x="13" y="171"/>
                </a:cxn>
                <a:cxn ang="0">
                  <a:pos x="29" y="161"/>
                </a:cxn>
                <a:cxn ang="0">
                  <a:pos x="46" y="150"/>
                </a:cxn>
                <a:cxn ang="0">
                  <a:pos x="63" y="134"/>
                </a:cxn>
                <a:cxn ang="0">
                  <a:pos x="79" y="112"/>
                </a:cxn>
                <a:cxn ang="0">
                  <a:pos x="91" y="83"/>
                </a:cxn>
                <a:cxn ang="0">
                  <a:pos x="97" y="46"/>
                </a:cxn>
                <a:cxn ang="0">
                  <a:pos x="94" y="0"/>
                </a:cxn>
              </a:cxnLst>
              <a:rect l="0" t="0" r="r" b="b"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6028" name="Freeform 12"/>
            <p:cNvSpPr>
              <a:spLocks/>
            </p:cNvSpPr>
            <p:nvPr userDrawn="1"/>
          </p:nvSpPr>
          <p:spPr bwMode="ltGray">
            <a:xfrm>
              <a:off x="168" y="1260"/>
              <a:ext cx="1259" cy="1532"/>
            </a:xfrm>
            <a:custGeom>
              <a:avLst/>
              <a:gdLst/>
              <a:ahLst/>
              <a:cxnLst>
                <a:cxn ang="0">
                  <a:pos x="891" y="1532"/>
                </a:cxn>
                <a:cxn ang="0">
                  <a:pos x="954" y="1452"/>
                </a:cxn>
                <a:cxn ang="0">
                  <a:pos x="1032" y="1338"/>
                </a:cxn>
                <a:cxn ang="0">
                  <a:pos x="1115" y="1188"/>
                </a:cxn>
                <a:cxn ang="0">
                  <a:pos x="1194" y="1023"/>
                </a:cxn>
                <a:cxn ang="0">
                  <a:pos x="1244" y="841"/>
                </a:cxn>
                <a:cxn ang="0">
                  <a:pos x="1259" y="647"/>
                </a:cxn>
                <a:cxn ang="0">
                  <a:pos x="1230" y="463"/>
                </a:cxn>
                <a:cxn ang="0">
                  <a:pos x="1140" y="294"/>
                </a:cxn>
                <a:cxn ang="0">
                  <a:pos x="1043" y="190"/>
                </a:cxn>
                <a:cxn ang="0">
                  <a:pos x="961" y="109"/>
                </a:cxn>
                <a:cxn ang="0">
                  <a:pos x="894" y="65"/>
                </a:cxn>
                <a:cxn ang="0">
                  <a:pos x="786" y="18"/>
                </a:cxn>
                <a:cxn ang="0">
                  <a:pos x="642" y="0"/>
                </a:cxn>
                <a:cxn ang="0">
                  <a:pos x="440" y="23"/>
                </a:cxn>
                <a:cxn ang="0">
                  <a:pos x="366" y="44"/>
                </a:cxn>
                <a:cxn ang="0">
                  <a:pos x="292" y="58"/>
                </a:cxn>
                <a:cxn ang="0">
                  <a:pos x="229" y="79"/>
                </a:cxn>
                <a:cxn ang="0">
                  <a:pos x="178" y="103"/>
                </a:cxn>
                <a:cxn ang="0">
                  <a:pos x="127" y="127"/>
                </a:cxn>
                <a:cxn ang="0">
                  <a:pos x="82" y="158"/>
                </a:cxn>
                <a:cxn ang="0">
                  <a:pos x="41" y="197"/>
                </a:cxn>
                <a:cxn ang="0">
                  <a:pos x="0" y="243"/>
                </a:cxn>
                <a:cxn ang="0">
                  <a:pos x="76" y="215"/>
                </a:cxn>
                <a:cxn ang="0">
                  <a:pos x="144" y="194"/>
                </a:cxn>
                <a:cxn ang="0">
                  <a:pos x="212" y="179"/>
                </a:cxn>
                <a:cxn ang="0">
                  <a:pos x="280" y="164"/>
                </a:cxn>
                <a:cxn ang="0">
                  <a:pos x="336" y="149"/>
                </a:cxn>
                <a:cxn ang="0">
                  <a:pos x="397" y="149"/>
                </a:cxn>
                <a:cxn ang="0">
                  <a:pos x="458" y="141"/>
                </a:cxn>
                <a:cxn ang="0">
                  <a:pos x="511" y="146"/>
                </a:cxn>
                <a:cxn ang="0">
                  <a:pos x="565" y="152"/>
                </a:cxn>
                <a:cxn ang="0">
                  <a:pos x="618" y="166"/>
                </a:cxn>
                <a:cxn ang="0">
                  <a:pos x="669" y="186"/>
                </a:cxn>
                <a:cxn ang="0">
                  <a:pos x="715" y="205"/>
                </a:cxn>
                <a:cxn ang="0">
                  <a:pos x="760" y="239"/>
                </a:cxn>
                <a:cxn ang="0">
                  <a:pos x="811" y="267"/>
                </a:cxn>
                <a:cxn ang="0">
                  <a:pos x="855" y="307"/>
                </a:cxn>
                <a:cxn ang="0">
                  <a:pos x="899" y="348"/>
                </a:cxn>
                <a:cxn ang="0">
                  <a:pos x="971" y="464"/>
                </a:cxn>
                <a:cxn ang="0">
                  <a:pos x="1016" y="606"/>
                </a:cxn>
                <a:cxn ang="0">
                  <a:pos x="1027" y="774"/>
                </a:cxn>
                <a:cxn ang="0">
                  <a:pos x="1022" y="939"/>
                </a:cxn>
                <a:cxn ang="0">
                  <a:pos x="1002" y="1117"/>
                </a:cxn>
                <a:cxn ang="0">
                  <a:pos x="966" y="1279"/>
                </a:cxn>
                <a:cxn ang="0">
                  <a:pos x="933" y="1421"/>
                </a:cxn>
                <a:cxn ang="0">
                  <a:pos x="891" y="1532"/>
                </a:cxn>
              </a:cxnLst>
              <a:rect l="0" t="0" r="r" b="b"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6029" name="Freeform 13"/>
            <p:cNvSpPr>
              <a:spLocks/>
            </p:cNvSpPr>
            <p:nvPr userDrawn="1"/>
          </p:nvSpPr>
          <p:spPr bwMode="ltGray">
            <a:xfrm>
              <a:off x="0" y="2610"/>
              <a:ext cx="801" cy="4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69"/>
                </a:cxn>
                <a:cxn ang="0">
                  <a:pos x="68" y="132"/>
                </a:cxn>
                <a:cxn ang="0">
                  <a:pos x="110" y="188"/>
                </a:cxn>
                <a:cxn ang="0">
                  <a:pos x="149" y="229"/>
                </a:cxn>
                <a:cxn ang="0">
                  <a:pos x="192" y="278"/>
                </a:cxn>
                <a:cxn ang="0">
                  <a:pos x="250" y="314"/>
                </a:cxn>
                <a:cxn ang="0">
                  <a:pos x="308" y="336"/>
                </a:cxn>
                <a:cxn ang="0">
                  <a:pos x="365" y="365"/>
                </a:cxn>
                <a:cxn ang="0">
                  <a:pos x="430" y="381"/>
                </a:cxn>
                <a:cxn ang="0">
                  <a:pos x="501" y="390"/>
                </a:cxn>
                <a:cxn ang="0">
                  <a:pos x="573" y="392"/>
                </a:cxn>
                <a:cxn ang="0">
                  <a:pos x="646" y="381"/>
                </a:cxn>
                <a:cxn ang="0">
                  <a:pos x="726" y="362"/>
                </a:cxn>
                <a:cxn ang="0">
                  <a:pos x="801" y="335"/>
                </a:cxn>
                <a:cxn ang="0">
                  <a:pos x="731" y="377"/>
                </a:cxn>
                <a:cxn ang="0">
                  <a:pos x="662" y="404"/>
                </a:cxn>
                <a:cxn ang="0">
                  <a:pos x="594" y="432"/>
                </a:cxn>
                <a:cxn ang="0">
                  <a:pos x="532" y="445"/>
                </a:cxn>
                <a:cxn ang="0">
                  <a:pos x="471" y="459"/>
                </a:cxn>
                <a:cxn ang="0">
                  <a:pos x="411" y="458"/>
                </a:cxn>
                <a:cxn ang="0">
                  <a:pos x="350" y="458"/>
                </a:cxn>
                <a:cxn ang="0">
                  <a:pos x="291" y="450"/>
                </a:cxn>
                <a:cxn ang="0">
                  <a:pos x="244" y="436"/>
                </a:cxn>
                <a:cxn ang="0">
                  <a:pos x="192" y="415"/>
                </a:cxn>
                <a:cxn ang="0">
                  <a:pos x="145" y="394"/>
                </a:cxn>
                <a:cxn ang="0">
                  <a:pos x="100" y="373"/>
                </a:cxn>
                <a:cxn ang="0">
                  <a:pos x="60" y="347"/>
                </a:cxn>
                <a:cxn ang="0">
                  <a:pos x="0" y="294"/>
                </a:cxn>
                <a:cxn ang="0">
                  <a:pos x="0" y="0"/>
                </a:cxn>
              </a:cxnLst>
              <a:rect l="0" t="0" r="r" b="b"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6030" name="Freeform 14"/>
            <p:cNvSpPr>
              <a:spLocks/>
            </p:cNvSpPr>
            <p:nvPr userDrawn="1"/>
          </p:nvSpPr>
          <p:spPr bwMode="ltGray">
            <a:xfrm rot="373331" flipH="1">
              <a:off x="898" y="2855"/>
              <a:ext cx="354" cy="464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0" y="25"/>
                </a:cxn>
                <a:cxn ang="0">
                  <a:pos x="3" y="26"/>
                </a:cxn>
                <a:cxn ang="0">
                  <a:pos x="14" y="29"/>
                </a:cxn>
                <a:cxn ang="0">
                  <a:pos x="29" y="36"/>
                </a:cxn>
                <a:cxn ang="0">
                  <a:pos x="46" y="47"/>
                </a:cxn>
                <a:cxn ang="0">
                  <a:pos x="66" y="62"/>
                </a:cxn>
                <a:cxn ang="0">
                  <a:pos x="84" y="80"/>
                </a:cxn>
                <a:cxn ang="0">
                  <a:pos x="102" y="103"/>
                </a:cxn>
                <a:cxn ang="0">
                  <a:pos x="116" y="132"/>
                </a:cxn>
                <a:cxn ang="0">
                  <a:pos x="117" y="120"/>
                </a:cxn>
                <a:cxn ang="0">
                  <a:pos x="115" y="107"/>
                </a:cxn>
                <a:cxn ang="0">
                  <a:pos x="108" y="90"/>
                </a:cxn>
                <a:cxn ang="0">
                  <a:pos x="99" y="74"/>
                </a:cxn>
                <a:cxn ang="0">
                  <a:pos x="89" y="58"/>
                </a:cxn>
                <a:cxn ang="0">
                  <a:pos x="78" y="45"/>
                </a:cxn>
                <a:cxn ang="0">
                  <a:pos x="67" y="36"/>
                </a:cxn>
                <a:cxn ang="0">
                  <a:pos x="58" y="32"/>
                </a:cxn>
                <a:cxn ang="0">
                  <a:pos x="69" y="29"/>
                </a:cxn>
                <a:cxn ang="0">
                  <a:pos x="79" y="28"/>
                </a:cxn>
                <a:cxn ang="0">
                  <a:pos x="89" y="26"/>
                </a:cxn>
                <a:cxn ang="0">
                  <a:pos x="98" y="25"/>
                </a:cxn>
                <a:cxn ang="0">
                  <a:pos x="105" y="24"/>
                </a:cxn>
                <a:cxn ang="0">
                  <a:pos x="109" y="22"/>
                </a:cxn>
                <a:cxn ang="0">
                  <a:pos x="113" y="21"/>
                </a:cxn>
                <a:cxn ang="0">
                  <a:pos x="114" y="21"/>
                </a:cxn>
                <a:cxn ang="0">
                  <a:pos x="75" y="0"/>
                </a:cxn>
              </a:cxnLst>
              <a:rect l="0" t="0" r="r" b="b"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6031" name="Freeform 15"/>
            <p:cNvSpPr>
              <a:spLocks/>
            </p:cNvSpPr>
            <p:nvPr userDrawn="1"/>
          </p:nvSpPr>
          <p:spPr bwMode="ltGray">
            <a:xfrm rot="373331" flipH="1">
              <a:off x="799" y="2979"/>
              <a:ext cx="87" cy="274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3" y="0"/>
                </a:cxn>
                <a:cxn ang="0">
                  <a:pos x="16" y="4"/>
                </a:cxn>
                <a:cxn ang="0">
                  <a:pos x="9" y="9"/>
                </a:cxn>
                <a:cxn ang="0">
                  <a:pos x="4" y="19"/>
                </a:cxn>
                <a:cxn ang="0">
                  <a:pos x="1" y="30"/>
                </a:cxn>
                <a:cxn ang="0">
                  <a:pos x="0" y="44"/>
                </a:cxn>
                <a:cxn ang="0">
                  <a:pos x="3" y="60"/>
                </a:cxn>
                <a:cxn ang="0">
                  <a:pos x="11" y="77"/>
                </a:cxn>
                <a:cxn ang="0">
                  <a:pos x="15" y="53"/>
                </a:cxn>
                <a:cxn ang="0">
                  <a:pos x="19" y="37"/>
                </a:cxn>
                <a:cxn ang="0">
                  <a:pos x="23" y="22"/>
                </a:cxn>
                <a:cxn ang="0">
                  <a:pos x="29" y="0"/>
                </a:cxn>
              </a:cxnLst>
              <a:rect l="0" t="0" r="r" b="b"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6032" name="Freeform 16"/>
            <p:cNvSpPr>
              <a:spLocks/>
            </p:cNvSpPr>
            <p:nvPr userDrawn="1"/>
          </p:nvSpPr>
          <p:spPr bwMode="ltGray">
            <a:xfrm>
              <a:off x="1190" y="3273"/>
              <a:ext cx="1108" cy="1047"/>
            </a:xfrm>
            <a:custGeom>
              <a:avLst/>
              <a:gdLst/>
              <a:ahLst/>
              <a:cxnLst>
                <a:cxn ang="0">
                  <a:pos x="784" y="1047"/>
                </a:cxn>
                <a:cxn ang="0">
                  <a:pos x="692" y="1011"/>
                </a:cxn>
                <a:cxn ang="0">
                  <a:pos x="607" y="945"/>
                </a:cxn>
                <a:cxn ang="0">
                  <a:pos x="517" y="861"/>
                </a:cxn>
                <a:cxn ang="0">
                  <a:pos x="432" y="776"/>
                </a:cxn>
                <a:cxn ang="0">
                  <a:pos x="350" y="677"/>
                </a:cxn>
                <a:cxn ang="0">
                  <a:pos x="266" y="563"/>
                </a:cxn>
                <a:cxn ang="0">
                  <a:pos x="188" y="447"/>
                </a:cxn>
                <a:cxn ang="0">
                  <a:pos x="122" y="325"/>
                </a:cxn>
                <a:cxn ang="0">
                  <a:pos x="65" y="211"/>
                </a:cxn>
                <a:cxn ang="0">
                  <a:pos x="21" y="101"/>
                </a:cxn>
                <a:cxn ang="0">
                  <a:pos x="0" y="0"/>
                </a:cxn>
                <a:cxn ang="0">
                  <a:pos x="109" y="217"/>
                </a:cxn>
                <a:cxn ang="0">
                  <a:pos x="209" y="378"/>
                </a:cxn>
                <a:cxn ang="0">
                  <a:pos x="294" y="500"/>
                </a:cxn>
                <a:cxn ang="0">
                  <a:pos x="373" y="590"/>
                </a:cxn>
                <a:cxn ang="0">
                  <a:pos x="441" y="661"/>
                </a:cxn>
                <a:cxn ang="0">
                  <a:pos x="506" y="713"/>
                </a:cxn>
                <a:cxn ang="0">
                  <a:pos x="564" y="754"/>
                </a:cxn>
                <a:cxn ang="0">
                  <a:pos x="620" y="801"/>
                </a:cxn>
                <a:cxn ang="0">
                  <a:pos x="754" y="899"/>
                </a:cxn>
                <a:cxn ang="0">
                  <a:pos x="925" y="977"/>
                </a:cxn>
                <a:cxn ang="0">
                  <a:pos x="1108" y="1047"/>
                </a:cxn>
                <a:cxn ang="0">
                  <a:pos x="784" y="1047"/>
                </a:cxn>
              </a:cxnLst>
              <a:rect l="0" t="0" r="r" b="b"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86033" name="Group 17"/>
            <p:cNvGrpSpPr>
              <a:grpSpLocks/>
            </p:cNvGrpSpPr>
            <p:nvPr userDrawn="1"/>
          </p:nvGrpSpPr>
          <p:grpSpPr bwMode="auto">
            <a:xfrm rot="3220060">
              <a:off x="2631" y="754"/>
              <a:ext cx="569" cy="637"/>
              <a:chOff x="1727" y="866"/>
              <a:chExt cx="129" cy="157"/>
            </a:xfrm>
          </p:grpSpPr>
          <p:sp>
            <p:nvSpPr>
              <p:cNvPr id="86034" name="Freeform 1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035" name="Freeform 1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036" name="Freeform 2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6037" name="Group 21"/>
            <p:cNvGrpSpPr>
              <a:grpSpLocks/>
            </p:cNvGrpSpPr>
            <p:nvPr userDrawn="1"/>
          </p:nvGrpSpPr>
          <p:grpSpPr bwMode="auto">
            <a:xfrm rot="-6691250">
              <a:off x="3637" y="132"/>
              <a:ext cx="356" cy="607"/>
              <a:chOff x="1727" y="866"/>
              <a:chExt cx="129" cy="157"/>
            </a:xfrm>
          </p:grpSpPr>
          <p:sp>
            <p:nvSpPr>
              <p:cNvPr id="86038" name="Freeform 22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039" name="Freeform 23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040" name="Freeform 24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6041" name="Group 25"/>
            <p:cNvGrpSpPr>
              <a:grpSpLocks/>
            </p:cNvGrpSpPr>
            <p:nvPr userDrawn="1"/>
          </p:nvGrpSpPr>
          <p:grpSpPr bwMode="auto">
            <a:xfrm rot="-13075160">
              <a:off x="668" y="3321"/>
              <a:ext cx="501" cy="502"/>
              <a:chOff x="1727" y="866"/>
              <a:chExt cx="129" cy="157"/>
            </a:xfrm>
          </p:grpSpPr>
          <p:sp>
            <p:nvSpPr>
              <p:cNvPr id="86042" name="Freeform 26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043" name="Freeform 27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044" name="Freeform 28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6045" name="Group 29"/>
            <p:cNvGrpSpPr>
              <a:grpSpLocks/>
            </p:cNvGrpSpPr>
            <p:nvPr userDrawn="1"/>
          </p:nvGrpSpPr>
          <p:grpSpPr bwMode="auto">
            <a:xfrm rot="4106450" flipH="1">
              <a:off x="393" y="262"/>
              <a:ext cx="709" cy="892"/>
              <a:chOff x="1727" y="866"/>
              <a:chExt cx="129" cy="157"/>
            </a:xfrm>
          </p:grpSpPr>
          <p:sp>
            <p:nvSpPr>
              <p:cNvPr id="86046" name="Freeform 3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047" name="Freeform 3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048" name="Freeform 3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6049" name="Group 33"/>
            <p:cNvGrpSpPr>
              <a:grpSpLocks/>
            </p:cNvGrpSpPr>
            <p:nvPr userDrawn="1"/>
          </p:nvGrpSpPr>
          <p:grpSpPr bwMode="auto">
            <a:xfrm rot="10015322" flipH="1">
              <a:off x="4625" y="2382"/>
              <a:ext cx="709" cy="892"/>
              <a:chOff x="1727" y="866"/>
              <a:chExt cx="129" cy="157"/>
            </a:xfrm>
          </p:grpSpPr>
          <p:sp>
            <p:nvSpPr>
              <p:cNvPr id="86050" name="Freeform 3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051" name="Freeform 3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052" name="Freeform 3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6053" name="Freeform 37"/>
            <p:cNvSpPr>
              <a:spLocks/>
            </p:cNvSpPr>
            <p:nvPr userDrawn="1"/>
          </p:nvSpPr>
          <p:spPr bwMode="ltGray">
            <a:xfrm>
              <a:off x="1217" y="2"/>
              <a:ext cx="862" cy="88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07"/>
                </a:cxn>
                <a:cxn ang="0">
                  <a:pos x="37" y="262"/>
                </a:cxn>
                <a:cxn ang="0">
                  <a:pos x="83" y="410"/>
                </a:cxn>
                <a:cxn ang="0">
                  <a:pos x="149" y="546"/>
                </a:cxn>
                <a:cxn ang="0">
                  <a:pos x="237" y="666"/>
                </a:cxn>
                <a:cxn ang="0">
                  <a:pos x="338" y="764"/>
                </a:cxn>
                <a:cxn ang="0">
                  <a:pos x="450" y="838"/>
                </a:cxn>
                <a:cxn ang="0">
                  <a:pos x="579" y="879"/>
                </a:cxn>
                <a:cxn ang="0">
                  <a:pos x="714" y="886"/>
                </a:cxn>
                <a:cxn ang="0">
                  <a:pos x="862" y="851"/>
                </a:cxn>
                <a:cxn ang="0">
                  <a:pos x="784" y="856"/>
                </a:cxn>
                <a:cxn ang="0">
                  <a:pos x="700" y="835"/>
                </a:cxn>
                <a:cxn ang="0">
                  <a:pos x="621" y="794"/>
                </a:cxn>
                <a:cxn ang="0">
                  <a:pos x="542" y="728"/>
                </a:cxn>
                <a:cxn ang="0">
                  <a:pos x="466" y="649"/>
                </a:cxn>
                <a:cxn ang="0">
                  <a:pos x="397" y="557"/>
                </a:cxn>
                <a:cxn ang="0">
                  <a:pos x="334" y="454"/>
                </a:cxn>
                <a:cxn ang="0">
                  <a:pos x="279" y="339"/>
                </a:cxn>
                <a:cxn ang="0">
                  <a:pos x="238" y="225"/>
                </a:cxn>
                <a:cxn ang="0">
                  <a:pos x="205" y="105"/>
                </a:cxn>
                <a:cxn ang="0">
                  <a:pos x="184" y="3"/>
                </a:cxn>
              </a:cxnLst>
              <a:rect l="0" t="0" r="r" b="b"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6054" name="Freeform 38"/>
            <p:cNvSpPr>
              <a:spLocks/>
            </p:cNvSpPr>
            <p:nvPr userDrawn="1"/>
          </p:nvSpPr>
          <p:spPr bwMode="ltGray">
            <a:xfrm rot="9832527" flipV="1">
              <a:off x="2158" y="102"/>
              <a:ext cx="681" cy="59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3" y="50"/>
                </a:cxn>
                <a:cxn ang="0">
                  <a:pos x="6" y="75"/>
                </a:cxn>
                <a:cxn ang="0">
                  <a:pos x="11" y="98"/>
                </a:cxn>
                <a:cxn ang="0">
                  <a:pos x="18" y="119"/>
                </a:cxn>
                <a:cxn ang="0">
                  <a:pos x="27" y="141"/>
                </a:cxn>
                <a:cxn ang="0">
                  <a:pos x="38" y="161"/>
                </a:cxn>
                <a:cxn ang="0">
                  <a:pos x="51" y="178"/>
                </a:cxn>
                <a:cxn ang="0">
                  <a:pos x="67" y="194"/>
                </a:cxn>
                <a:cxn ang="0">
                  <a:pos x="86" y="208"/>
                </a:cxn>
                <a:cxn ang="0">
                  <a:pos x="106" y="219"/>
                </a:cxn>
                <a:cxn ang="0">
                  <a:pos x="131" y="228"/>
                </a:cxn>
                <a:cxn ang="0">
                  <a:pos x="158" y="234"/>
                </a:cxn>
                <a:cxn ang="0">
                  <a:pos x="188" y="237"/>
                </a:cxn>
                <a:cxn ang="0">
                  <a:pos x="220" y="236"/>
                </a:cxn>
                <a:cxn ang="0">
                  <a:pos x="257" y="232"/>
                </a:cxn>
                <a:cxn ang="0">
                  <a:pos x="224" y="227"/>
                </a:cxn>
                <a:cxn ang="0">
                  <a:pos x="195" y="220"/>
                </a:cxn>
                <a:cxn ang="0">
                  <a:pos x="170" y="212"/>
                </a:cxn>
                <a:cxn ang="0">
                  <a:pos x="148" y="204"/>
                </a:cxn>
                <a:cxn ang="0">
                  <a:pos x="128" y="193"/>
                </a:cxn>
                <a:cxn ang="0">
                  <a:pos x="112" y="182"/>
                </a:cxn>
                <a:cxn ang="0">
                  <a:pos x="97" y="169"/>
                </a:cxn>
                <a:cxn ang="0">
                  <a:pos x="84" y="155"/>
                </a:cxn>
                <a:cxn ang="0">
                  <a:pos x="72" y="141"/>
                </a:cxn>
                <a:cxn ang="0">
                  <a:pos x="61" y="125"/>
                </a:cxn>
                <a:cxn ang="0">
                  <a:pos x="52" y="107"/>
                </a:cxn>
                <a:cxn ang="0">
                  <a:pos x="43" y="88"/>
                </a:cxn>
                <a:cxn ang="0">
                  <a:pos x="33" y="69"/>
                </a:cxn>
                <a:cxn ang="0">
                  <a:pos x="23" y="47"/>
                </a:cxn>
                <a:cxn ang="0">
                  <a:pos x="12" y="24"/>
                </a:cxn>
                <a:cxn ang="0">
                  <a:pos x="0" y="0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6055" name="Freeform 39"/>
            <p:cNvSpPr>
              <a:spLocks/>
            </p:cNvSpPr>
            <p:nvPr userDrawn="1"/>
          </p:nvSpPr>
          <p:spPr bwMode="ltGray">
            <a:xfrm rot="9832527" flipV="1">
              <a:off x="1997" y="858"/>
              <a:ext cx="330" cy="278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6056" name="Freeform 40"/>
            <p:cNvSpPr>
              <a:spLocks/>
            </p:cNvSpPr>
            <p:nvPr userDrawn="1"/>
          </p:nvSpPr>
          <p:spPr bwMode="ltGray">
            <a:xfrm rot="9832527" flipV="1">
              <a:off x="2224" y="808"/>
              <a:ext cx="123" cy="233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6057" name="Freeform 41"/>
            <p:cNvSpPr>
              <a:spLocks/>
            </p:cNvSpPr>
            <p:nvPr userDrawn="1"/>
          </p:nvSpPr>
          <p:spPr bwMode="ltGray">
            <a:xfrm>
              <a:off x="1603" y="0"/>
              <a:ext cx="124" cy="121"/>
            </a:xfrm>
            <a:custGeom>
              <a:avLst/>
              <a:gdLst/>
              <a:ahLst/>
              <a:cxnLst>
                <a:cxn ang="0">
                  <a:pos x="124" y="0"/>
                </a:cxn>
                <a:cxn ang="0">
                  <a:pos x="113" y="9"/>
                </a:cxn>
                <a:cxn ang="0">
                  <a:pos x="99" y="25"/>
                </a:cxn>
                <a:cxn ang="0">
                  <a:pos x="81" y="41"/>
                </a:cxn>
                <a:cxn ang="0">
                  <a:pos x="63" y="54"/>
                </a:cxn>
                <a:cxn ang="0">
                  <a:pos x="41" y="66"/>
                </a:cxn>
                <a:cxn ang="0">
                  <a:pos x="22" y="74"/>
                </a:cxn>
                <a:cxn ang="0">
                  <a:pos x="0" y="75"/>
                </a:cxn>
                <a:cxn ang="0">
                  <a:pos x="10" y="96"/>
                </a:cxn>
                <a:cxn ang="0">
                  <a:pos x="23" y="113"/>
                </a:cxn>
                <a:cxn ang="0">
                  <a:pos x="41" y="121"/>
                </a:cxn>
                <a:cxn ang="0">
                  <a:pos x="60" y="121"/>
                </a:cxn>
                <a:cxn ang="0">
                  <a:pos x="83" y="111"/>
                </a:cxn>
                <a:cxn ang="0">
                  <a:pos x="101" y="88"/>
                </a:cxn>
                <a:cxn ang="0">
                  <a:pos x="116" y="53"/>
                </a:cxn>
                <a:cxn ang="0">
                  <a:pos x="124" y="0"/>
                </a:cxn>
              </a:cxnLst>
              <a:rect l="0" t="0" r="r" b="b"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6058" name="Freeform 42"/>
            <p:cNvSpPr>
              <a:spLocks/>
            </p:cNvSpPr>
            <p:nvPr userDrawn="1"/>
          </p:nvSpPr>
          <p:spPr bwMode="ltGray">
            <a:xfrm rot="9832527" flipV="1">
              <a:off x="2173" y="1238"/>
              <a:ext cx="393" cy="23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6"/>
                </a:cxn>
                <a:cxn ang="0">
                  <a:pos x="16" y="14"/>
                </a:cxn>
                <a:cxn ang="0">
                  <a:pos x="28" y="24"/>
                </a:cxn>
                <a:cxn ang="0">
                  <a:pos x="41" y="37"/>
                </a:cxn>
                <a:cxn ang="0">
                  <a:pos x="58" y="53"/>
                </a:cxn>
                <a:cxn ang="0">
                  <a:pos x="73" y="70"/>
                </a:cxn>
                <a:cxn ang="0">
                  <a:pos x="88" y="90"/>
                </a:cxn>
                <a:cxn ang="0">
                  <a:pos x="100" y="113"/>
                </a:cxn>
                <a:cxn ang="0">
                  <a:pos x="112" y="137"/>
                </a:cxn>
                <a:cxn ang="0">
                  <a:pos x="120" y="165"/>
                </a:cxn>
                <a:cxn ang="0">
                  <a:pos x="124" y="196"/>
                </a:cxn>
                <a:cxn ang="0">
                  <a:pos x="126" y="228"/>
                </a:cxn>
                <a:cxn ang="0">
                  <a:pos x="120" y="264"/>
                </a:cxn>
                <a:cxn ang="0">
                  <a:pos x="109" y="302"/>
                </a:cxn>
                <a:cxn ang="0">
                  <a:pos x="92" y="342"/>
                </a:cxn>
                <a:cxn ang="0">
                  <a:pos x="67" y="386"/>
                </a:cxn>
                <a:cxn ang="0">
                  <a:pos x="39" y="436"/>
                </a:cxn>
                <a:cxn ang="0">
                  <a:pos x="21" y="482"/>
                </a:cxn>
                <a:cxn ang="0">
                  <a:pos x="10" y="525"/>
                </a:cxn>
                <a:cxn ang="0">
                  <a:pos x="6" y="566"/>
                </a:cxn>
                <a:cxn ang="0">
                  <a:pos x="6" y="605"/>
                </a:cxn>
                <a:cxn ang="0">
                  <a:pos x="8" y="641"/>
                </a:cxn>
                <a:cxn ang="0">
                  <a:pos x="12" y="673"/>
                </a:cxn>
                <a:cxn ang="0">
                  <a:pos x="14" y="704"/>
                </a:cxn>
                <a:cxn ang="0">
                  <a:pos x="41" y="688"/>
                </a:cxn>
                <a:cxn ang="0">
                  <a:pos x="39" y="680"/>
                </a:cxn>
                <a:cxn ang="0">
                  <a:pos x="36" y="657"/>
                </a:cxn>
                <a:cxn ang="0">
                  <a:pos x="33" y="622"/>
                </a:cxn>
                <a:cxn ang="0">
                  <a:pos x="35" y="575"/>
                </a:cxn>
                <a:cxn ang="0">
                  <a:pos x="41" y="519"/>
                </a:cxn>
                <a:cxn ang="0">
                  <a:pos x="58" y="455"/>
                </a:cxn>
                <a:cxn ang="0">
                  <a:pos x="86" y="386"/>
                </a:cxn>
                <a:cxn ang="0">
                  <a:pos x="129" y="313"/>
                </a:cxn>
                <a:cxn ang="0">
                  <a:pos x="143" y="279"/>
                </a:cxn>
                <a:cxn ang="0">
                  <a:pos x="149" y="235"/>
                </a:cxn>
                <a:cxn ang="0">
                  <a:pos x="144" y="184"/>
                </a:cxn>
                <a:cxn ang="0">
                  <a:pos x="131" y="134"/>
                </a:cxn>
                <a:cxn ang="0">
                  <a:pos x="109" y="85"/>
                </a:cxn>
                <a:cxn ang="0">
                  <a:pos x="81" y="44"/>
                </a:cxn>
                <a:cxn ang="0">
                  <a:pos x="44" y="14"/>
                </a:cxn>
                <a:cxn ang="0">
                  <a:pos x="0" y="0"/>
                </a:cxn>
              </a:cxnLst>
              <a:rect l="0" t="0" r="r" b="b"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6059" name="Freeform 43"/>
            <p:cNvSpPr>
              <a:spLocks/>
            </p:cNvSpPr>
            <p:nvPr userDrawn="1"/>
          </p:nvSpPr>
          <p:spPr bwMode="ltGray">
            <a:xfrm>
              <a:off x="0" y="1848"/>
              <a:ext cx="36" cy="1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" y="12"/>
                </a:cxn>
                <a:cxn ang="0">
                  <a:pos x="0" y="132"/>
                </a:cxn>
                <a:cxn ang="0">
                  <a:pos x="0" y="0"/>
                </a:cxn>
              </a:cxnLst>
              <a:rect l="0" t="0" r="r" b="b"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6060" name="Rectangle 4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6061" name="Rectangle 4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6062" name="Rectangle 4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7530EF9-E57D-4C89-AFCE-5252D50BCE7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86063" name="Rectangle 47"/>
          <p:cNvSpPr>
            <a:spLocks noGrp="1" noChangeArrowheads="1"/>
          </p:cNvSpPr>
          <p:nvPr>
            <p:ph type="ctrTitle"/>
          </p:nvPr>
        </p:nvSpPr>
        <p:spPr>
          <a:xfrm>
            <a:off x="2455863" y="596900"/>
            <a:ext cx="6192837" cy="3581400"/>
          </a:xfrm>
        </p:spPr>
        <p:txBody>
          <a:bodyPr/>
          <a:lstStyle>
            <a:lvl1pPr>
              <a:defRPr sz="52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86064" name="Rectangle 48"/>
          <p:cNvSpPr>
            <a:spLocks noGrp="1" noChangeArrowheads="1"/>
          </p:cNvSpPr>
          <p:nvPr>
            <p:ph type="subTitle" idx="1"/>
          </p:nvPr>
        </p:nvSpPr>
        <p:spPr>
          <a:xfrm>
            <a:off x="2489200" y="4279900"/>
            <a:ext cx="6146800" cy="1485900"/>
          </a:xfrm>
        </p:spPr>
        <p:txBody>
          <a:bodyPr/>
          <a:lstStyle>
            <a:lvl1pPr marL="0" indent="0" algn="ctr">
              <a:buFontTx/>
              <a:buNone/>
              <a:defRPr b="1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  <p:transition advTm="10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EA24D8-52BD-4DCE-9F38-0A091099F3C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103188"/>
            <a:ext cx="2060575" cy="59531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30912" cy="5953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C3FA89-9BBE-4CE4-9B63-3ABD49A7EF2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5D0F71-C2F7-492A-B664-9D7FEF6EF2B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DBA3D-4EDA-44F4-9E2C-121B5E77380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0A1466-1E9F-4E58-AE88-6DE347F117D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C10453-AF20-4FEF-A4FF-1DD6BF47874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299E87-BA83-4B0F-9ECF-1C64492FC6F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F2E6E8-6A63-4E10-A296-CC659226BC1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90D0C3-6E02-44B8-9F76-21D31C996F3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E2193F-A906-484D-AAEC-4C3CB81B886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994" name="Group 2"/>
          <p:cNvGrpSpPr>
            <a:grpSpLocks/>
          </p:cNvGrpSpPr>
          <p:nvPr/>
        </p:nvGrpSpPr>
        <p:grpSpPr bwMode="auto">
          <a:xfrm>
            <a:off x="-7938" y="0"/>
            <a:ext cx="2833688" cy="6856413"/>
            <a:chOff x="-5" y="0"/>
            <a:chExt cx="1785" cy="4319"/>
          </a:xfrm>
        </p:grpSpPr>
        <p:sp>
          <p:nvSpPr>
            <p:cNvPr id="84995" name="Freeform 3"/>
            <p:cNvSpPr>
              <a:spLocks/>
            </p:cNvSpPr>
            <p:nvPr/>
          </p:nvSpPr>
          <p:spPr bwMode="ltGray">
            <a:xfrm>
              <a:off x="-5" y="3262"/>
              <a:ext cx="472" cy="802"/>
            </a:xfrm>
            <a:custGeom>
              <a:avLst/>
              <a:gdLst/>
              <a:ahLst/>
              <a:cxnLst>
                <a:cxn ang="0">
                  <a:pos x="5" y="32"/>
                </a:cxn>
                <a:cxn ang="0">
                  <a:pos x="189" y="26"/>
                </a:cxn>
                <a:cxn ang="0">
                  <a:pos x="309" y="66"/>
                </a:cxn>
                <a:cxn ang="0">
                  <a:pos x="357" y="98"/>
                </a:cxn>
                <a:cxn ang="0">
                  <a:pos x="413" y="162"/>
                </a:cxn>
                <a:cxn ang="0">
                  <a:pos x="437" y="250"/>
                </a:cxn>
                <a:cxn ang="0">
                  <a:pos x="397" y="530"/>
                </a:cxn>
                <a:cxn ang="0">
                  <a:pos x="341" y="634"/>
                </a:cxn>
                <a:cxn ang="0">
                  <a:pos x="173" y="714"/>
                </a:cxn>
                <a:cxn ang="0">
                  <a:pos x="77" y="730"/>
                </a:cxn>
                <a:cxn ang="0">
                  <a:pos x="69" y="802"/>
                </a:cxn>
                <a:cxn ang="0">
                  <a:pos x="7" y="788"/>
                </a:cxn>
                <a:cxn ang="0">
                  <a:pos x="5" y="751"/>
                </a:cxn>
                <a:cxn ang="0">
                  <a:pos x="37" y="722"/>
                </a:cxn>
                <a:cxn ang="0">
                  <a:pos x="5" y="670"/>
                </a:cxn>
                <a:cxn ang="0">
                  <a:pos x="5" y="32"/>
                </a:cxn>
              </a:cxnLst>
              <a:rect l="0" t="0" r="r" b="b"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84996" name="Group 4"/>
            <p:cNvGrpSpPr>
              <a:grpSpLocks/>
            </p:cNvGrpSpPr>
            <p:nvPr/>
          </p:nvGrpSpPr>
          <p:grpSpPr bwMode="auto">
            <a:xfrm rot="14964908" flipH="1">
              <a:off x="104" y="2441"/>
              <a:ext cx="452" cy="444"/>
              <a:chOff x="1727" y="866"/>
              <a:chExt cx="129" cy="157"/>
            </a:xfrm>
          </p:grpSpPr>
          <p:sp>
            <p:nvSpPr>
              <p:cNvPr id="84997" name="Freeform 5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4998" name="Freeform 6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4999" name="Freeform 7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5000" name="Freeform 8"/>
            <p:cNvSpPr>
              <a:spLocks/>
            </p:cNvSpPr>
            <p:nvPr/>
          </p:nvSpPr>
          <p:spPr bwMode="ltGray">
            <a:xfrm>
              <a:off x="90" y="1736"/>
              <a:ext cx="710" cy="768"/>
            </a:xfrm>
            <a:custGeom>
              <a:avLst/>
              <a:gdLst/>
              <a:ahLst/>
              <a:cxnLst>
                <a:cxn ang="0">
                  <a:pos x="14" y="416"/>
                </a:cxn>
                <a:cxn ang="0">
                  <a:pos x="14" y="272"/>
                </a:cxn>
                <a:cxn ang="0">
                  <a:pos x="102" y="144"/>
                </a:cxn>
                <a:cxn ang="0">
                  <a:pos x="150" y="96"/>
                </a:cxn>
                <a:cxn ang="0">
                  <a:pos x="198" y="64"/>
                </a:cxn>
                <a:cxn ang="0">
                  <a:pos x="350" y="0"/>
                </a:cxn>
                <a:cxn ang="0">
                  <a:pos x="534" y="8"/>
                </a:cxn>
                <a:cxn ang="0">
                  <a:pos x="662" y="96"/>
                </a:cxn>
                <a:cxn ang="0">
                  <a:pos x="710" y="200"/>
                </a:cxn>
                <a:cxn ang="0">
                  <a:pos x="702" y="400"/>
                </a:cxn>
                <a:cxn ang="0">
                  <a:pos x="678" y="448"/>
                </a:cxn>
                <a:cxn ang="0">
                  <a:pos x="550" y="632"/>
                </a:cxn>
                <a:cxn ang="0">
                  <a:pos x="518" y="656"/>
                </a:cxn>
                <a:cxn ang="0">
                  <a:pos x="470" y="664"/>
                </a:cxn>
                <a:cxn ang="0">
                  <a:pos x="518" y="680"/>
                </a:cxn>
                <a:cxn ang="0">
                  <a:pos x="566" y="696"/>
                </a:cxn>
                <a:cxn ang="0">
                  <a:pos x="574" y="720"/>
                </a:cxn>
                <a:cxn ang="0">
                  <a:pos x="526" y="736"/>
                </a:cxn>
                <a:cxn ang="0">
                  <a:pos x="502" y="752"/>
                </a:cxn>
                <a:cxn ang="0">
                  <a:pos x="454" y="768"/>
                </a:cxn>
                <a:cxn ang="0">
                  <a:pos x="438" y="712"/>
                </a:cxn>
                <a:cxn ang="0">
                  <a:pos x="246" y="688"/>
                </a:cxn>
                <a:cxn ang="0">
                  <a:pos x="134" y="648"/>
                </a:cxn>
                <a:cxn ang="0">
                  <a:pos x="110" y="624"/>
                </a:cxn>
                <a:cxn ang="0">
                  <a:pos x="78" y="576"/>
                </a:cxn>
                <a:cxn ang="0">
                  <a:pos x="54" y="464"/>
                </a:cxn>
                <a:cxn ang="0">
                  <a:pos x="30" y="408"/>
                </a:cxn>
                <a:cxn ang="0">
                  <a:pos x="22" y="384"/>
                </a:cxn>
                <a:cxn ang="0">
                  <a:pos x="14" y="416"/>
                </a:cxn>
              </a:cxnLst>
              <a:rect l="0" t="0" r="r" b="b"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85001" name="Group 9"/>
            <p:cNvGrpSpPr>
              <a:grpSpLocks/>
            </p:cNvGrpSpPr>
            <p:nvPr/>
          </p:nvGrpSpPr>
          <p:grpSpPr bwMode="auto">
            <a:xfrm rot="416244">
              <a:off x="9" y="1746"/>
              <a:ext cx="1771" cy="1741"/>
              <a:chOff x="41" y="2787"/>
              <a:chExt cx="902" cy="833"/>
            </a:xfrm>
          </p:grpSpPr>
          <p:sp>
            <p:nvSpPr>
              <p:cNvPr id="85002" name="Freeform 10"/>
              <p:cNvSpPr>
                <a:spLocks/>
              </p:cNvSpPr>
              <p:nvPr userDrawn="1"/>
            </p:nvSpPr>
            <p:spPr bwMode="ltGray">
              <a:xfrm rot="373331" flipH="1">
                <a:off x="125" y="2787"/>
                <a:ext cx="313" cy="303"/>
              </a:xfrm>
              <a:custGeom>
                <a:avLst/>
                <a:gdLst/>
                <a:ahLst/>
                <a:cxnLst>
                  <a:cxn ang="0">
                    <a:pos x="46" y="210"/>
                  </a:cxn>
                  <a:cxn ang="0">
                    <a:pos x="37" y="198"/>
                  </a:cxn>
                  <a:cxn ang="0">
                    <a:pos x="26" y="181"/>
                  </a:cxn>
                  <a:cxn ang="0">
                    <a:pos x="15" y="159"/>
                  </a:cxn>
                  <a:cxn ang="0">
                    <a:pos x="5" y="135"/>
                  </a:cxn>
                  <a:cxn ang="0">
                    <a:pos x="0" y="109"/>
                  </a:cxn>
                  <a:cxn ang="0">
                    <a:pos x="1" y="82"/>
                  </a:cxn>
                  <a:cxn ang="0">
                    <a:pos x="9" y="57"/>
                  </a:cxn>
                  <a:cxn ang="0">
                    <a:pos x="27" y="35"/>
                  </a:cxn>
                  <a:cxn ang="0">
                    <a:pos x="45" y="22"/>
                  </a:cxn>
                  <a:cxn ang="0">
                    <a:pos x="60" y="12"/>
                  </a:cxn>
                  <a:cxn ang="0">
                    <a:pos x="72" y="7"/>
                  </a:cxn>
                  <a:cxn ang="0">
                    <a:pos x="81" y="5"/>
                  </a:cxn>
                  <a:cxn ang="0">
                    <a:pos x="88" y="5"/>
                  </a:cxn>
                  <a:cxn ang="0">
                    <a:pos x="104" y="0"/>
                  </a:cxn>
                  <a:cxn ang="0">
                    <a:pos x="148" y="8"/>
                  </a:cxn>
                  <a:cxn ang="0">
                    <a:pos x="160" y="12"/>
                  </a:cxn>
                  <a:cxn ang="0">
                    <a:pos x="172" y="15"/>
                  </a:cxn>
                  <a:cxn ang="0">
                    <a:pos x="182" y="19"/>
                  </a:cxn>
                  <a:cxn ang="0">
                    <a:pos x="190" y="23"/>
                  </a:cxn>
                  <a:cxn ang="0">
                    <a:pos x="198" y="27"/>
                  </a:cxn>
                  <a:cxn ang="0">
                    <a:pos x="205" y="32"/>
                  </a:cxn>
                  <a:cxn ang="0">
                    <a:pos x="211" y="38"/>
                  </a:cxn>
                  <a:cxn ang="0">
                    <a:pos x="217" y="45"/>
                  </a:cxn>
                  <a:cxn ang="0">
                    <a:pos x="205" y="40"/>
                  </a:cxn>
                  <a:cxn ang="0">
                    <a:pos x="194" y="36"/>
                  </a:cxn>
                  <a:cxn ang="0">
                    <a:pos x="183" y="33"/>
                  </a:cxn>
                  <a:cxn ang="0">
                    <a:pos x="172" y="30"/>
                  </a:cxn>
                  <a:cxn ang="0">
                    <a:pos x="163" y="27"/>
                  </a:cxn>
                  <a:cxn ang="0">
                    <a:pos x="153" y="26"/>
                  </a:cxn>
                  <a:cxn ang="0">
                    <a:pos x="143" y="24"/>
                  </a:cxn>
                  <a:cxn ang="0">
                    <a:pos x="134" y="24"/>
                  </a:cxn>
                  <a:cxn ang="0">
                    <a:pos x="125" y="24"/>
                  </a:cxn>
                  <a:cxn ang="0">
                    <a:pos x="116" y="25"/>
                  </a:cxn>
                  <a:cxn ang="0">
                    <a:pos x="107" y="27"/>
                  </a:cxn>
                  <a:cxn ang="0">
                    <a:pos x="99" y="29"/>
                  </a:cxn>
                  <a:cxn ang="0">
                    <a:pos x="91" y="33"/>
                  </a:cxn>
                  <a:cxn ang="0">
                    <a:pos x="82" y="36"/>
                  </a:cxn>
                  <a:cxn ang="0">
                    <a:pos x="74" y="41"/>
                  </a:cxn>
                  <a:cxn ang="0">
                    <a:pos x="66" y="46"/>
                  </a:cxn>
                  <a:cxn ang="0">
                    <a:pos x="52" y="61"/>
                  </a:cxn>
                  <a:cxn ang="0">
                    <a:pos x="42" y="80"/>
                  </a:cxn>
                  <a:cxn ang="0">
                    <a:pos x="37" y="103"/>
                  </a:cxn>
                  <a:cxn ang="0">
                    <a:pos x="35" y="126"/>
                  </a:cxn>
                  <a:cxn ang="0">
                    <a:pos x="35" y="151"/>
                  </a:cxn>
                  <a:cxn ang="0">
                    <a:pos x="38" y="174"/>
                  </a:cxn>
                  <a:cxn ang="0">
                    <a:pos x="41" y="194"/>
                  </a:cxn>
                  <a:cxn ang="0">
                    <a:pos x="46" y="210"/>
                  </a:cxn>
                </a:cxnLst>
                <a:rect l="0" t="0" r="r" b="b"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5003" name="Freeform 11"/>
              <p:cNvSpPr>
                <a:spLocks/>
              </p:cNvSpPr>
              <p:nvPr userDrawn="1"/>
            </p:nvSpPr>
            <p:spPr bwMode="ltGray">
              <a:xfrm rot="373331" flipH="1">
                <a:off x="41" y="2843"/>
                <a:ext cx="262" cy="308"/>
              </a:xfrm>
              <a:custGeom>
                <a:avLst/>
                <a:gdLst/>
                <a:ahLst/>
                <a:cxnLst>
                  <a:cxn ang="0">
                    <a:pos x="109" y="0"/>
                  </a:cxn>
                  <a:cxn ang="0">
                    <a:pos x="112" y="2"/>
                  </a:cxn>
                  <a:cxn ang="0">
                    <a:pos x="118" y="8"/>
                  </a:cxn>
                  <a:cxn ang="0">
                    <a:pos x="127" y="18"/>
                  </a:cxn>
                  <a:cxn ang="0">
                    <a:pos x="137" y="33"/>
                  </a:cxn>
                  <a:cxn ang="0">
                    <a:pos x="145" y="52"/>
                  </a:cxn>
                  <a:cxn ang="0">
                    <a:pos x="150" y="76"/>
                  </a:cxn>
                  <a:cxn ang="0">
                    <a:pos x="150" y="105"/>
                  </a:cxn>
                  <a:cxn ang="0">
                    <a:pos x="144" y="139"/>
                  </a:cxn>
                  <a:cxn ang="0">
                    <a:pos x="140" y="149"/>
                  </a:cxn>
                  <a:cxn ang="0">
                    <a:pos x="136" y="157"/>
                  </a:cxn>
                  <a:cxn ang="0">
                    <a:pos x="131" y="165"/>
                  </a:cxn>
                  <a:cxn ang="0">
                    <a:pos x="125" y="173"/>
                  </a:cxn>
                  <a:cxn ang="0">
                    <a:pos x="117" y="180"/>
                  </a:cxn>
                  <a:cxn ang="0">
                    <a:pos x="110" y="185"/>
                  </a:cxn>
                  <a:cxn ang="0">
                    <a:pos x="102" y="191"/>
                  </a:cxn>
                  <a:cxn ang="0">
                    <a:pos x="92" y="195"/>
                  </a:cxn>
                  <a:cxn ang="0">
                    <a:pos x="82" y="197"/>
                  </a:cxn>
                  <a:cxn ang="0">
                    <a:pos x="72" y="200"/>
                  </a:cxn>
                  <a:cxn ang="0">
                    <a:pos x="61" y="201"/>
                  </a:cxn>
                  <a:cxn ang="0">
                    <a:pos x="49" y="201"/>
                  </a:cxn>
                  <a:cxn ang="0">
                    <a:pos x="37" y="200"/>
                  </a:cxn>
                  <a:cxn ang="0">
                    <a:pos x="25" y="197"/>
                  </a:cxn>
                  <a:cxn ang="0">
                    <a:pos x="12" y="193"/>
                  </a:cxn>
                  <a:cxn ang="0">
                    <a:pos x="0" y="188"/>
                  </a:cxn>
                  <a:cxn ang="0">
                    <a:pos x="11" y="195"/>
                  </a:cxn>
                  <a:cxn ang="0">
                    <a:pos x="22" y="200"/>
                  </a:cxn>
                  <a:cxn ang="0">
                    <a:pos x="33" y="205"/>
                  </a:cxn>
                  <a:cxn ang="0">
                    <a:pos x="43" y="208"/>
                  </a:cxn>
                  <a:cxn ang="0">
                    <a:pos x="53" y="211"/>
                  </a:cxn>
                  <a:cxn ang="0">
                    <a:pos x="63" y="212"/>
                  </a:cxn>
                  <a:cxn ang="0">
                    <a:pos x="73" y="213"/>
                  </a:cxn>
                  <a:cxn ang="0">
                    <a:pos x="83" y="213"/>
                  </a:cxn>
                  <a:cxn ang="0">
                    <a:pos x="91" y="212"/>
                  </a:cxn>
                  <a:cxn ang="0">
                    <a:pos x="100" y="210"/>
                  </a:cxn>
                  <a:cxn ang="0">
                    <a:pos x="108" y="208"/>
                  </a:cxn>
                  <a:cxn ang="0">
                    <a:pos x="116" y="206"/>
                  </a:cxn>
                  <a:cxn ang="0">
                    <a:pos x="123" y="203"/>
                  </a:cxn>
                  <a:cxn ang="0">
                    <a:pos x="130" y="199"/>
                  </a:cxn>
                  <a:cxn ang="0">
                    <a:pos x="136" y="195"/>
                  </a:cxn>
                  <a:cxn ang="0">
                    <a:pos x="142" y="191"/>
                  </a:cxn>
                  <a:cxn ang="0">
                    <a:pos x="158" y="176"/>
                  </a:cxn>
                  <a:cxn ang="0">
                    <a:pos x="169" y="161"/>
                  </a:cxn>
                  <a:cxn ang="0">
                    <a:pos x="176" y="144"/>
                  </a:cxn>
                  <a:cxn ang="0">
                    <a:pos x="179" y="128"/>
                  </a:cxn>
                  <a:cxn ang="0">
                    <a:pos x="181" y="111"/>
                  </a:cxn>
                  <a:cxn ang="0">
                    <a:pos x="181" y="95"/>
                  </a:cxn>
                  <a:cxn ang="0">
                    <a:pos x="182" y="79"/>
                  </a:cxn>
                  <a:cxn ang="0">
                    <a:pos x="173" y="46"/>
                  </a:cxn>
                  <a:cxn ang="0">
                    <a:pos x="156" y="21"/>
                  </a:cxn>
                  <a:cxn ang="0">
                    <a:pos x="151" y="18"/>
                  </a:cxn>
                  <a:cxn ang="0">
                    <a:pos x="147" y="15"/>
                  </a:cxn>
                  <a:cxn ang="0">
                    <a:pos x="142" y="13"/>
                  </a:cxn>
                  <a:cxn ang="0">
                    <a:pos x="138" y="11"/>
                  </a:cxn>
                  <a:cxn ang="0">
                    <a:pos x="132" y="9"/>
                  </a:cxn>
                  <a:cxn ang="0">
                    <a:pos x="126" y="6"/>
                  </a:cxn>
                  <a:cxn ang="0">
                    <a:pos x="119" y="3"/>
                  </a:cxn>
                  <a:cxn ang="0">
                    <a:pos x="109" y="0"/>
                  </a:cxn>
                </a:cxnLst>
                <a:rect l="0" t="0" r="r" b="b"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5004" name="Freeform 12"/>
              <p:cNvSpPr>
                <a:spLocks/>
              </p:cNvSpPr>
              <p:nvPr userDrawn="1"/>
            </p:nvSpPr>
            <p:spPr bwMode="ltGray">
              <a:xfrm rot="373331" flipH="1">
                <a:off x="121" y="2907"/>
                <a:ext cx="93" cy="156"/>
              </a:xfrm>
              <a:custGeom>
                <a:avLst/>
                <a:gdLst/>
                <a:ahLst/>
                <a:cxnLst>
                  <a:cxn ang="0">
                    <a:pos x="94" y="0"/>
                  </a:cxn>
                  <a:cxn ang="0">
                    <a:pos x="105" y="9"/>
                  </a:cxn>
                  <a:cxn ang="0">
                    <a:pos x="115" y="27"/>
                  </a:cxn>
                  <a:cxn ang="0">
                    <a:pos x="123" y="50"/>
                  </a:cxn>
                  <a:cxn ang="0">
                    <a:pos x="128" y="78"/>
                  </a:cxn>
                  <a:cxn ang="0">
                    <a:pos x="127" y="111"/>
                  </a:cxn>
                  <a:cxn ang="0">
                    <a:pos x="116" y="145"/>
                  </a:cxn>
                  <a:cxn ang="0">
                    <a:pos x="94" y="181"/>
                  </a:cxn>
                  <a:cxn ang="0">
                    <a:pos x="60" y="217"/>
                  </a:cxn>
                  <a:cxn ang="0">
                    <a:pos x="49" y="213"/>
                  </a:cxn>
                  <a:cxn ang="0">
                    <a:pos x="38" y="210"/>
                  </a:cxn>
                  <a:cxn ang="0">
                    <a:pos x="26" y="205"/>
                  </a:cxn>
                  <a:cxn ang="0">
                    <a:pos x="16" y="201"/>
                  </a:cxn>
                  <a:cxn ang="0">
                    <a:pos x="8" y="196"/>
                  </a:cxn>
                  <a:cxn ang="0">
                    <a:pos x="2" y="190"/>
                  </a:cxn>
                  <a:cxn ang="0">
                    <a:pos x="0" y="183"/>
                  </a:cxn>
                  <a:cxn ang="0">
                    <a:pos x="1" y="178"/>
                  </a:cxn>
                  <a:cxn ang="0">
                    <a:pos x="13" y="171"/>
                  </a:cxn>
                  <a:cxn ang="0">
                    <a:pos x="29" y="161"/>
                  </a:cxn>
                  <a:cxn ang="0">
                    <a:pos x="46" y="150"/>
                  </a:cxn>
                  <a:cxn ang="0">
                    <a:pos x="63" y="134"/>
                  </a:cxn>
                  <a:cxn ang="0">
                    <a:pos x="79" y="112"/>
                  </a:cxn>
                  <a:cxn ang="0">
                    <a:pos x="91" y="83"/>
                  </a:cxn>
                  <a:cxn ang="0">
                    <a:pos x="97" y="46"/>
                  </a:cxn>
                  <a:cxn ang="0">
                    <a:pos x="94" y="0"/>
                  </a:cxn>
                </a:cxnLst>
                <a:rect l="0" t="0" r="r" b="b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5005" name="Freeform 13"/>
              <p:cNvSpPr>
                <a:spLocks/>
              </p:cNvSpPr>
              <p:nvPr userDrawn="1"/>
            </p:nvSpPr>
            <p:spPr bwMode="ltGray">
              <a:xfrm rot="373331" flipH="1">
                <a:off x="313" y="3110"/>
                <a:ext cx="85" cy="93"/>
              </a:xfrm>
              <a:custGeom>
                <a:avLst/>
                <a:gdLst/>
                <a:ahLst/>
                <a:cxnLst>
                  <a:cxn ang="0">
                    <a:pos x="75" y="0"/>
                  </a:cxn>
                  <a:cxn ang="0">
                    <a:pos x="0" y="25"/>
                  </a:cxn>
                  <a:cxn ang="0">
                    <a:pos x="3" y="26"/>
                  </a:cxn>
                  <a:cxn ang="0">
                    <a:pos x="14" y="29"/>
                  </a:cxn>
                  <a:cxn ang="0">
                    <a:pos x="29" y="36"/>
                  </a:cxn>
                  <a:cxn ang="0">
                    <a:pos x="46" y="47"/>
                  </a:cxn>
                  <a:cxn ang="0">
                    <a:pos x="66" y="62"/>
                  </a:cxn>
                  <a:cxn ang="0">
                    <a:pos x="84" y="80"/>
                  </a:cxn>
                  <a:cxn ang="0">
                    <a:pos x="102" y="103"/>
                  </a:cxn>
                  <a:cxn ang="0">
                    <a:pos x="116" y="132"/>
                  </a:cxn>
                  <a:cxn ang="0">
                    <a:pos x="117" y="120"/>
                  </a:cxn>
                  <a:cxn ang="0">
                    <a:pos x="115" y="107"/>
                  </a:cxn>
                  <a:cxn ang="0">
                    <a:pos x="108" y="90"/>
                  </a:cxn>
                  <a:cxn ang="0">
                    <a:pos x="99" y="74"/>
                  </a:cxn>
                  <a:cxn ang="0">
                    <a:pos x="89" y="58"/>
                  </a:cxn>
                  <a:cxn ang="0">
                    <a:pos x="78" y="45"/>
                  </a:cxn>
                  <a:cxn ang="0">
                    <a:pos x="67" y="36"/>
                  </a:cxn>
                  <a:cxn ang="0">
                    <a:pos x="58" y="32"/>
                  </a:cxn>
                  <a:cxn ang="0">
                    <a:pos x="69" y="29"/>
                  </a:cxn>
                  <a:cxn ang="0">
                    <a:pos x="79" y="28"/>
                  </a:cxn>
                  <a:cxn ang="0">
                    <a:pos x="89" y="26"/>
                  </a:cxn>
                  <a:cxn ang="0">
                    <a:pos x="98" y="25"/>
                  </a:cxn>
                  <a:cxn ang="0">
                    <a:pos x="105" y="24"/>
                  </a:cxn>
                  <a:cxn ang="0">
                    <a:pos x="109" y="22"/>
                  </a:cxn>
                  <a:cxn ang="0">
                    <a:pos x="113" y="21"/>
                  </a:cxn>
                  <a:cxn ang="0">
                    <a:pos x="114" y="21"/>
                  </a:cxn>
                  <a:cxn ang="0">
                    <a:pos x="75" y="0"/>
                  </a:cxn>
                </a:cxnLst>
                <a:rect l="0" t="0" r="r" b="b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5006" name="Freeform 14"/>
              <p:cNvSpPr>
                <a:spLocks/>
              </p:cNvSpPr>
              <p:nvPr userDrawn="1"/>
            </p:nvSpPr>
            <p:spPr bwMode="ltGray">
              <a:xfrm rot="373331" flipH="1">
                <a:off x="289" y="3135"/>
                <a:ext cx="21" cy="55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23" y="0"/>
                  </a:cxn>
                  <a:cxn ang="0">
                    <a:pos x="16" y="4"/>
                  </a:cxn>
                  <a:cxn ang="0">
                    <a:pos x="9" y="9"/>
                  </a:cxn>
                  <a:cxn ang="0">
                    <a:pos x="4" y="19"/>
                  </a:cxn>
                  <a:cxn ang="0">
                    <a:pos x="1" y="30"/>
                  </a:cxn>
                  <a:cxn ang="0">
                    <a:pos x="0" y="44"/>
                  </a:cxn>
                  <a:cxn ang="0">
                    <a:pos x="3" y="60"/>
                  </a:cxn>
                  <a:cxn ang="0">
                    <a:pos x="11" y="77"/>
                  </a:cxn>
                  <a:cxn ang="0">
                    <a:pos x="15" y="53"/>
                  </a:cxn>
                  <a:cxn ang="0">
                    <a:pos x="19" y="37"/>
                  </a:cxn>
                  <a:cxn ang="0">
                    <a:pos x="23" y="22"/>
                  </a:cxn>
                  <a:cxn ang="0">
                    <a:pos x="29" y="0"/>
                  </a:cxn>
                </a:cxnLst>
                <a:rect l="0" t="0" r="r" b="b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85007" name="Group 15"/>
              <p:cNvGrpSpPr>
                <a:grpSpLocks/>
              </p:cNvGrpSpPr>
              <p:nvPr userDrawn="1"/>
            </p:nvGrpSpPr>
            <p:grpSpPr bwMode="auto">
              <a:xfrm rot="10886446" flipH="1">
                <a:off x="335" y="3251"/>
                <a:ext cx="608" cy="369"/>
                <a:chOff x="-366" y="1704"/>
                <a:chExt cx="608" cy="369"/>
              </a:xfrm>
            </p:grpSpPr>
            <p:sp>
              <p:nvSpPr>
                <p:cNvPr id="85008" name="Freeform 16"/>
                <p:cNvSpPr>
                  <a:spLocks/>
                </p:cNvSpPr>
                <p:nvPr userDrawn="1"/>
              </p:nvSpPr>
              <p:spPr bwMode="ltGray">
                <a:xfrm rot="4200091">
                  <a:off x="-243" y="1807"/>
                  <a:ext cx="143" cy="390"/>
                </a:xfrm>
                <a:custGeom>
                  <a:avLst/>
                  <a:gdLst/>
                  <a:ahLst/>
                  <a:cxnLst>
                    <a:cxn ang="0">
                      <a:pos x="12" y="44"/>
                    </a:cxn>
                    <a:cxn ang="0">
                      <a:pos x="6" y="72"/>
                    </a:cxn>
                    <a:cxn ang="0">
                      <a:pos x="3" y="99"/>
                    </a:cxn>
                    <a:cxn ang="0">
                      <a:pos x="0" y="125"/>
                    </a:cxn>
                    <a:cxn ang="0">
                      <a:pos x="0" y="151"/>
                    </a:cxn>
                    <a:cxn ang="0">
                      <a:pos x="3" y="180"/>
                    </a:cxn>
                    <a:cxn ang="0">
                      <a:pos x="7" y="211"/>
                    </a:cxn>
                    <a:cxn ang="0">
                      <a:pos x="16" y="247"/>
                    </a:cxn>
                    <a:cxn ang="0">
                      <a:pos x="29" y="287"/>
                    </a:cxn>
                    <a:cxn ang="0">
                      <a:pos x="43" y="325"/>
                    </a:cxn>
                    <a:cxn ang="0">
                      <a:pos x="61" y="364"/>
                    </a:cxn>
                    <a:cxn ang="0">
                      <a:pos x="83" y="406"/>
                    </a:cxn>
                    <a:cxn ang="0">
                      <a:pos x="106" y="446"/>
                    </a:cxn>
                    <a:cxn ang="0">
                      <a:pos x="132" y="483"/>
                    </a:cxn>
                    <a:cxn ang="0">
                      <a:pos x="157" y="516"/>
                    </a:cxn>
                    <a:cxn ang="0">
                      <a:pos x="182" y="544"/>
                    </a:cxn>
                    <a:cxn ang="0">
                      <a:pos x="207" y="564"/>
                    </a:cxn>
                    <a:cxn ang="0">
                      <a:pos x="160" y="501"/>
                    </a:cxn>
                    <a:cxn ang="0">
                      <a:pos x="127" y="448"/>
                    </a:cxn>
                    <a:cxn ang="0">
                      <a:pos x="103" y="405"/>
                    </a:cxn>
                    <a:cxn ang="0">
                      <a:pos x="87" y="368"/>
                    </a:cxn>
                    <a:cxn ang="0">
                      <a:pos x="75" y="337"/>
                    </a:cxn>
                    <a:cxn ang="0">
                      <a:pos x="68" y="309"/>
                    </a:cxn>
                    <a:cxn ang="0">
                      <a:pos x="63" y="285"/>
                    </a:cxn>
                    <a:cxn ang="0">
                      <a:pos x="56" y="261"/>
                    </a:cxn>
                    <a:cxn ang="0">
                      <a:pos x="44" y="205"/>
                    </a:cxn>
                    <a:cxn ang="0">
                      <a:pos x="41" y="140"/>
                    </a:cxn>
                    <a:cxn ang="0">
                      <a:pos x="43" y="68"/>
                    </a:cxn>
                    <a:cxn ang="0">
                      <a:pos x="50" y="0"/>
                    </a:cxn>
                    <a:cxn ang="0">
                      <a:pos x="12" y="44"/>
                    </a:cxn>
                  </a:cxnLst>
                  <a:rect l="0" t="0" r="r" b="b"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5009" name="Freeform 17"/>
                <p:cNvSpPr>
                  <a:spLocks/>
                </p:cNvSpPr>
                <p:nvPr userDrawn="1"/>
              </p:nvSpPr>
              <p:spPr bwMode="ltGray">
                <a:xfrm rot="4200091">
                  <a:off x="124" y="1761"/>
                  <a:ext cx="33" cy="160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14" y="55"/>
                    </a:cxn>
                    <a:cxn ang="0">
                      <a:pos x="22" y="101"/>
                    </a:cxn>
                    <a:cxn ang="0">
                      <a:pos x="24" y="159"/>
                    </a:cxn>
                    <a:cxn ang="0">
                      <a:pos x="19" y="232"/>
                    </a:cxn>
                    <a:cxn ang="0">
                      <a:pos x="45" y="217"/>
                    </a:cxn>
                    <a:cxn ang="0">
                      <a:pos x="47" y="178"/>
                    </a:cxn>
                    <a:cxn ang="0">
                      <a:pos x="47" y="140"/>
                    </a:cxn>
                    <a:cxn ang="0">
                      <a:pos x="45" y="103"/>
                    </a:cxn>
                    <a:cxn ang="0">
                      <a:pos x="41" y="71"/>
                    </a:cxn>
                    <a:cxn ang="0">
                      <a:pos x="36" y="52"/>
                    </a:cxn>
                    <a:cxn ang="0">
                      <a:pos x="29" y="34"/>
                    </a:cxn>
                    <a:cxn ang="0">
                      <a:pos x="22" y="17"/>
                    </a:cxn>
                    <a:cxn ang="0">
                      <a:pos x="13" y="0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5010" name="Freeform 18"/>
                <p:cNvSpPr>
                  <a:spLocks/>
                </p:cNvSpPr>
                <p:nvPr userDrawn="1"/>
              </p:nvSpPr>
              <p:spPr bwMode="ltGray">
                <a:xfrm rot="4200091">
                  <a:off x="199" y="1720"/>
                  <a:ext cx="60" cy="27"/>
                </a:xfrm>
                <a:custGeom>
                  <a:avLst/>
                  <a:gdLst/>
                  <a:ahLst/>
                  <a:cxnLst>
                    <a:cxn ang="0">
                      <a:pos x="87" y="22"/>
                    </a:cxn>
                    <a:cxn ang="0">
                      <a:pos x="77" y="17"/>
                    </a:cxn>
                    <a:cxn ang="0">
                      <a:pos x="68" y="12"/>
                    </a:cxn>
                    <a:cxn ang="0">
                      <a:pos x="58" y="7"/>
                    </a:cxn>
                    <a:cxn ang="0">
                      <a:pos x="47" y="5"/>
                    </a:cxn>
                    <a:cxn ang="0">
                      <a:pos x="37" y="3"/>
                    </a:cxn>
                    <a:cxn ang="0">
                      <a:pos x="26" y="2"/>
                    </a:cxn>
                    <a:cxn ang="0">
                      <a:pos x="13" y="0"/>
                    </a:cxn>
                    <a:cxn ang="0">
                      <a:pos x="0" y="2"/>
                    </a:cxn>
                    <a:cxn ang="0">
                      <a:pos x="6" y="6"/>
                    </a:cxn>
                    <a:cxn ang="0">
                      <a:pos x="14" y="10"/>
                    </a:cxn>
                    <a:cxn ang="0">
                      <a:pos x="22" y="14"/>
                    </a:cxn>
                    <a:cxn ang="0">
                      <a:pos x="33" y="18"/>
                    </a:cxn>
                    <a:cxn ang="0">
                      <a:pos x="42" y="22"/>
                    </a:cxn>
                    <a:cxn ang="0">
                      <a:pos x="52" y="27"/>
                    </a:cxn>
                    <a:cxn ang="0">
                      <a:pos x="64" y="33"/>
                    </a:cxn>
                    <a:cxn ang="0">
                      <a:pos x="74" y="40"/>
                    </a:cxn>
                    <a:cxn ang="0">
                      <a:pos x="87" y="22"/>
                    </a:cxn>
                  </a:cxnLst>
                  <a:rect l="0" t="0" r="r" b="b"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85011" name="Group 19"/>
            <p:cNvGrpSpPr>
              <a:grpSpLocks/>
            </p:cNvGrpSpPr>
            <p:nvPr/>
          </p:nvGrpSpPr>
          <p:grpSpPr bwMode="auto">
            <a:xfrm rot="-15351438">
              <a:off x="343" y="3854"/>
              <a:ext cx="392" cy="424"/>
              <a:chOff x="1727" y="866"/>
              <a:chExt cx="129" cy="157"/>
            </a:xfrm>
          </p:grpSpPr>
          <p:sp>
            <p:nvSpPr>
              <p:cNvPr id="85012" name="Freeform 2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5013" name="Freeform 2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5014" name="Freeform 2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5015" name="Group 23"/>
            <p:cNvGrpSpPr>
              <a:grpSpLocks/>
            </p:cNvGrpSpPr>
            <p:nvPr/>
          </p:nvGrpSpPr>
          <p:grpSpPr bwMode="auto">
            <a:xfrm rot="5003157">
              <a:off x="249" y="1102"/>
              <a:ext cx="412" cy="500"/>
              <a:chOff x="1727" y="866"/>
              <a:chExt cx="129" cy="157"/>
            </a:xfrm>
          </p:grpSpPr>
          <p:sp>
            <p:nvSpPr>
              <p:cNvPr id="85016" name="Freeform 2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5017" name="Freeform 2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5018" name="Freeform 2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5019" name="Group 27"/>
            <p:cNvGrpSpPr>
              <a:grpSpLocks/>
            </p:cNvGrpSpPr>
            <p:nvPr/>
          </p:nvGrpSpPr>
          <p:grpSpPr bwMode="auto">
            <a:xfrm>
              <a:off x="815" y="0"/>
              <a:ext cx="345" cy="367"/>
              <a:chOff x="1727" y="866"/>
              <a:chExt cx="129" cy="157"/>
            </a:xfrm>
          </p:grpSpPr>
          <p:sp>
            <p:nvSpPr>
              <p:cNvPr id="85020" name="Freeform 2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5021" name="Freeform 2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5022" name="Freeform 3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5023" name="Freeform 31"/>
            <p:cNvSpPr>
              <a:spLocks/>
            </p:cNvSpPr>
            <p:nvPr/>
          </p:nvSpPr>
          <p:spPr bwMode="ltGray">
            <a:xfrm>
              <a:off x="87" y="94"/>
              <a:ext cx="699" cy="756"/>
            </a:xfrm>
            <a:custGeom>
              <a:avLst/>
              <a:gdLst/>
              <a:ahLst/>
              <a:cxnLst>
                <a:cxn ang="0">
                  <a:pos x="1" y="392"/>
                </a:cxn>
                <a:cxn ang="0">
                  <a:pos x="3" y="252"/>
                </a:cxn>
                <a:cxn ang="0">
                  <a:pos x="21" y="210"/>
                </a:cxn>
                <a:cxn ang="0">
                  <a:pos x="29" y="182"/>
                </a:cxn>
                <a:cxn ang="0">
                  <a:pos x="39" y="154"/>
                </a:cxn>
                <a:cxn ang="0">
                  <a:pos x="51" y="138"/>
                </a:cxn>
                <a:cxn ang="0">
                  <a:pos x="111" y="74"/>
                </a:cxn>
                <a:cxn ang="0">
                  <a:pos x="169" y="30"/>
                </a:cxn>
                <a:cxn ang="0">
                  <a:pos x="225" y="10"/>
                </a:cxn>
                <a:cxn ang="0">
                  <a:pos x="249" y="4"/>
                </a:cxn>
                <a:cxn ang="0">
                  <a:pos x="265" y="0"/>
                </a:cxn>
                <a:cxn ang="0">
                  <a:pos x="357" y="2"/>
                </a:cxn>
                <a:cxn ang="0">
                  <a:pos x="385" y="6"/>
                </a:cxn>
                <a:cxn ang="0">
                  <a:pos x="489" y="40"/>
                </a:cxn>
                <a:cxn ang="0">
                  <a:pos x="619" y="128"/>
                </a:cxn>
                <a:cxn ang="0">
                  <a:pos x="653" y="178"/>
                </a:cxn>
                <a:cxn ang="0">
                  <a:pos x="693" y="322"/>
                </a:cxn>
                <a:cxn ang="0">
                  <a:pos x="687" y="434"/>
                </a:cxn>
                <a:cxn ang="0">
                  <a:pos x="665" y="538"/>
                </a:cxn>
                <a:cxn ang="0">
                  <a:pos x="639" y="564"/>
                </a:cxn>
                <a:cxn ang="0">
                  <a:pos x="631" y="580"/>
                </a:cxn>
                <a:cxn ang="0">
                  <a:pos x="607" y="588"/>
                </a:cxn>
                <a:cxn ang="0">
                  <a:pos x="473" y="664"/>
                </a:cxn>
                <a:cxn ang="0">
                  <a:pos x="449" y="678"/>
                </a:cxn>
                <a:cxn ang="0">
                  <a:pos x="405" y="684"/>
                </a:cxn>
                <a:cxn ang="0">
                  <a:pos x="375" y="690"/>
                </a:cxn>
                <a:cxn ang="0">
                  <a:pos x="267" y="684"/>
                </a:cxn>
                <a:cxn ang="0">
                  <a:pos x="259" y="722"/>
                </a:cxn>
                <a:cxn ang="0">
                  <a:pos x="241" y="756"/>
                </a:cxn>
                <a:cxn ang="0">
                  <a:pos x="185" y="728"/>
                </a:cxn>
                <a:cxn ang="0">
                  <a:pos x="163" y="720"/>
                </a:cxn>
                <a:cxn ang="0">
                  <a:pos x="151" y="716"/>
                </a:cxn>
                <a:cxn ang="0">
                  <a:pos x="195" y="674"/>
                </a:cxn>
                <a:cxn ang="0">
                  <a:pos x="211" y="644"/>
                </a:cxn>
                <a:cxn ang="0">
                  <a:pos x="209" y="626"/>
                </a:cxn>
                <a:cxn ang="0">
                  <a:pos x="195" y="620"/>
                </a:cxn>
                <a:cxn ang="0">
                  <a:pos x="165" y="596"/>
                </a:cxn>
                <a:cxn ang="0">
                  <a:pos x="99" y="534"/>
                </a:cxn>
                <a:cxn ang="0">
                  <a:pos x="61" y="506"/>
                </a:cxn>
                <a:cxn ang="0">
                  <a:pos x="23" y="470"/>
                </a:cxn>
                <a:cxn ang="0">
                  <a:pos x="7" y="434"/>
                </a:cxn>
                <a:cxn ang="0">
                  <a:pos x="5" y="396"/>
                </a:cxn>
                <a:cxn ang="0">
                  <a:pos x="1" y="392"/>
                </a:cxn>
              </a:cxnLst>
              <a:rect l="0" t="0" r="r" b="b"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5024" name="Freeform 32"/>
            <p:cNvSpPr>
              <a:spLocks/>
            </p:cNvSpPr>
            <p:nvPr/>
          </p:nvSpPr>
          <p:spPr bwMode="ltGray">
            <a:xfrm rot="828663">
              <a:off x="242" y="3404"/>
              <a:ext cx="132" cy="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025" name="Freeform 33"/>
            <p:cNvSpPr>
              <a:spLocks/>
            </p:cNvSpPr>
            <p:nvPr/>
          </p:nvSpPr>
          <p:spPr bwMode="ltGray">
            <a:xfrm rot="828663">
              <a:off x="266" y="3592"/>
              <a:ext cx="66" cy="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026" name="Freeform 34"/>
            <p:cNvSpPr>
              <a:spLocks/>
            </p:cNvSpPr>
            <p:nvPr/>
          </p:nvSpPr>
          <p:spPr bwMode="ltGray">
            <a:xfrm>
              <a:off x="11" y="4110"/>
              <a:ext cx="118" cy="20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8"/>
                </a:cxn>
                <a:cxn ang="0">
                  <a:pos x="15" y="19"/>
                </a:cxn>
                <a:cxn ang="0">
                  <a:pos x="26" y="33"/>
                </a:cxn>
                <a:cxn ang="0">
                  <a:pos x="38" y="51"/>
                </a:cxn>
                <a:cxn ang="0">
                  <a:pos x="54" y="72"/>
                </a:cxn>
                <a:cxn ang="0">
                  <a:pos x="67" y="94"/>
                </a:cxn>
                <a:cxn ang="0">
                  <a:pos x="79" y="119"/>
                </a:cxn>
                <a:cxn ang="0">
                  <a:pos x="87" y="146"/>
                </a:cxn>
                <a:cxn ang="0">
                  <a:pos x="94" y="175"/>
                </a:cxn>
                <a:cxn ang="0">
                  <a:pos x="91" y="209"/>
                </a:cxn>
                <a:cxn ang="0">
                  <a:pos x="118" y="209"/>
                </a:cxn>
                <a:cxn ang="0">
                  <a:pos x="117" y="177"/>
                </a:cxn>
                <a:cxn ang="0">
                  <a:pos x="104" y="119"/>
                </a:cxn>
                <a:cxn ang="0">
                  <a:pos x="82" y="69"/>
                </a:cxn>
                <a:cxn ang="0">
                  <a:pos x="47" y="27"/>
                </a:cxn>
                <a:cxn ang="0">
                  <a:pos x="0" y="0"/>
                </a:cxn>
              </a:cxnLst>
              <a:rect l="0" t="0" r="r" b="b"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027" name="Freeform 35"/>
            <p:cNvSpPr>
              <a:spLocks/>
            </p:cNvSpPr>
            <p:nvPr/>
          </p:nvSpPr>
          <p:spPr bwMode="ltGray">
            <a:xfrm>
              <a:off x="0" y="3968"/>
              <a:ext cx="130" cy="128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130" y="128"/>
                </a:cxn>
                <a:cxn ang="0">
                  <a:pos x="125" y="126"/>
                </a:cxn>
                <a:cxn ang="0">
                  <a:pos x="111" y="121"/>
                </a:cxn>
                <a:cxn ang="0">
                  <a:pos x="92" y="111"/>
                </a:cxn>
                <a:cxn ang="0">
                  <a:pos x="68" y="103"/>
                </a:cxn>
                <a:cxn ang="0">
                  <a:pos x="41" y="94"/>
                </a:cxn>
                <a:cxn ang="0">
                  <a:pos x="19" y="90"/>
                </a:cxn>
                <a:cxn ang="0">
                  <a:pos x="0" y="93"/>
                </a:cxn>
                <a:cxn ang="0">
                  <a:pos x="0" y="72"/>
                </a:cxn>
                <a:cxn ang="0">
                  <a:pos x="12" y="70"/>
                </a:cxn>
                <a:cxn ang="0">
                  <a:pos x="24" y="66"/>
                </a:cxn>
                <a:cxn ang="0">
                  <a:pos x="38" y="66"/>
                </a:cxn>
                <a:cxn ang="0">
                  <a:pos x="51" y="67"/>
                </a:cxn>
                <a:cxn ang="0">
                  <a:pos x="65" y="70"/>
                </a:cxn>
                <a:cxn ang="0">
                  <a:pos x="78" y="78"/>
                </a:cxn>
                <a:cxn ang="0">
                  <a:pos x="81" y="74"/>
                </a:cxn>
                <a:cxn ang="0">
                  <a:pos x="81" y="58"/>
                </a:cxn>
                <a:cxn ang="0">
                  <a:pos x="82" y="37"/>
                </a:cxn>
                <a:cxn ang="0">
                  <a:pos x="82" y="29"/>
                </a:cxn>
                <a:cxn ang="0">
                  <a:pos x="80" y="29"/>
                </a:cxn>
                <a:cxn ang="0">
                  <a:pos x="77" y="27"/>
                </a:cxn>
                <a:cxn ang="0">
                  <a:pos x="76" y="22"/>
                </a:cxn>
                <a:cxn ang="0">
                  <a:pos x="75" y="19"/>
                </a:cxn>
                <a:cxn ang="0">
                  <a:pos x="76" y="15"/>
                </a:cxn>
                <a:cxn ang="0">
                  <a:pos x="79" y="10"/>
                </a:cxn>
                <a:cxn ang="0">
                  <a:pos x="89" y="6"/>
                </a:cxn>
                <a:cxn ang="0">
                  <a:pos x="103" y="0"/>
                </a:cxn>
              </a:cxnLst>
              <a:rect l="0" t="0" r="r" b="b"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028" name="Freeform 36"/>
            <p:cNvSpPr>
              <a:spLocks/>
            </p:cNvSpPr>
            <p:nvPr/>
          </p:nvSpPr>
          <p:spPr bwMode="ltGray">
            <a:xfrm>
              <a:off x="0" y="3949"/>
              <a:ext cx="47" cy="86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15" y="37"/>
                </a:cxn>
                <a:cxn ang="0">
                  <a:pos x="0" y="59"/>
                </a:cxn>
                <a:cxn ang="0">
                  <a:pos x="0" y="86"/>
                </a:cxn>
                <a:cxn ang="0">
                  <a:pos x="8" y="82"/>
                </a:cxn>
                <a:cxn ang="0">
                  <a:pos x="20" y="73"/>
                </a:cxn>
                <a:cxn ang="0">
                  <a:pos x="33" y="63"/>
                </a:cxn>
                <a:cxn ang="0">
                  <a:pos x="42" y="51"/>
                </a:cxn>
                <a:cxn ang="0">
                  <a:pos x="47" y="36"/>
                </a:cxn>
                <a:cxn ang="0">
                  <a:pos x="46" y="19"/>
                </a:cxn>
                <a:cxn ang="0">
                  <a:pos x="37" y="0"/>
                </a:cxn>
              </a:cxnLst>
              <a:rect l="0" t="0" r="r" b="b"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029" name="Freeform 37"/>
            <p:cNvSpPr>
              <a:spLocks/>
            </p:cNvSpPr>
            <p:nvPr/>
          </p:nvSpPr>
          <p:spPr bwMode="ltGray">
            <a:xfrm>
              <a:off x="0" y="3239"/>
              <a:ext cx="497" cy="740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41" y="4"/>
                </a:cxn>
                <a:cxn ang="0">
                  <a:pos x="101" y="0"/>
                </a:cxn>
                <a:cxn ang="0">
                  <a:pos x="170" y="4"/>
                </a:cxn>
                <a:cxn ang="0">
                  <a:pos x="248" y="21"/>
                </a:cxn>
                <a:cxn ang="0">
                  <a:pos x="323" y="50"/>
                </a:cxn>
                <a:cxn ang="0">
                  <a:pos x="382" y="90"/>
                </a:cxn>
                <a:cxn ang="0">
                  <a:pos x="428" y="141"/>
                </a:cxn>
                <a:cxn ang="0">
                  <a:pos x="463" y="199"/>
                </a:cxn>
                <a:cxn ang="0">
                  <a:pos x="485" y="262"/>
                </a:cxn>
                <a:cxn ang="0">
                  <a:pos x="496" y="327"/>
                </a:cxn>
                <a:cxn ang="0">
                  <a:pos x="497" y="396"/>
                </a:cxn>
                <a:cxn ang="0">
                  <a:pos x="487" y="462"/>
                </a:cxn>
                <a:cxn ang="0">
                  <a:pos x="470" y="527"/>
                </a:cxn>
                <a:cxn ang="0">
                  <a:pos x="443" y="586"/>
                </a:cxn>
                <a:cxn ang="0">
                  <a:pos x="406" y="639"/>
                </a:cxn>
                <a:cxn ang="0">
                  <a:pos x="364" y="683"/>
                </a:cxn>
                <a:cxn ang="0">
                  <a:pos x="315" y="715"/>
                </a:cxn>
                <a:cxn ang="0">
                  <a:pos x="259" y="736"/>
                </a:cxn>
                <a:cxn ang="0">
                  <a:pos x="198" y="740"/>
                </a:cxn>
                <a:cxn ang="0">
                  <a:pos x="131" y="727"/>
                </a:cxn>
                <a:cxn ang="0">
                  <a:pos x="167" y="728"/>
                </a:cxn>
                <a:cxn ang="0">
                  <a:pos x="204" y="718"/>
                </a:cxn>
                <a:cxn ang="0">
                  <a:pos x="238" y="700"/>
                </a:cxn>
                <a:cxn ang="0">
                  <a:pos x="272" y="670"/>
                </a:cxn>
                <a:cxn ang="0">
                  <a:pos x="304" y="635"/>
                </a:cxn>
                <a:cxn ang="0">
                  <a:pos x="333" y="594"/>
                </a:cxn>
                <a:cxn ang="0">
                  <a:pos x="358" y="549"/>
                </a:cxn>
                <a:cxn ang="0">
                  <a:pos x="381" y="500"/>
                </a:cxn>
                <a:cxn ang="0">
                  <a:pos x="396" y="449"/>
                </a:cxn>
                <a:cxn ang="0">
                  <a:pos x="408" y="397"/>
                </a:cxn>
                <a:cxn ang="0">
                  <a:pos x="414" y="346"/>
                </a:cxn>
                <a:cxn ang="0">
                  <a:pos x="412" y="296"/>
                </a:cxn>
                <a:cxn ang="0">
                  <a:pos x="402" y="251"/>
                </a:cxn>
                <a:cxn ang="0">
                  <a:pos x="384" y="208"/>
                </a:cxn>
                <a:cxn ang="0">
                  <a:pos x="357" y="172"/>
                </a:cxn>
                <a:cxn ang="0">
                  <a:pos x="320" y="142"/>
                </a:cxn>
                <a:cxn ang="0">
                  <a:pos x="260" y="107"/>
                </a:cxn>
                <a:cxn ang="0">
                  <a:pos x="203" y="82"/>
                </a:cxn>
                <a:cxn ang="0">
                  <a:pos x="154" y="65"/>
                </a:cxn>
                <a:cxn ang="0">
                  <a:pos x="108" y="56"/>
                </a:cxn>
                <a:cxn ang="0">
                  <a:pos x="68" y="55"/>
                </a:cxn>
                <a:cxn ang="0">
                  <a:pos x="32" y="61"/>
                </a:cxn>
                <a:cxn ang="0">
                  <a:pos x="0" y="70"/>
                </a:cxn>
                <a:cxn ang="0">
                  <a:pos x="0" y="13"/>
                </a:cxn>
              </a:cxnLst>
              <a:rect l="0" t="0" r="r" b="b"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030" name="Freeform 38"/>
            <p:cNvSpPr>
              <a:spLocks/>
            </p:cNvSpPr>
            <p:nvPr/>
          </p:nvSpPr>
          <p:spPr bwMode="ltGray">
            <a:xfrm rot="1584153">
              <a:off x="20" y="410"/>
              <a:ext cx="344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3" y="50"/>
                </a:cxn>
                <a:cxn ang="0">
                  <a:pos x="6" y="75"/>
                </a:cxn>
                <a:cxn ang="0">
                  <a:pos x="11" y="98"/>
                </a:cxn>
                <a:cxn ang="0">
                  <a:pos x="18" y="119"/>
                </a:cxn>
                <a:cxn ang="0">
                  <a:pos x="27" y="141"/>
                </a:cxn>
                <a:cxn ang="0">
                  <a:pos x="38" y="161"/>
                </a:cxn>
                <a:cxn ang="0">
                  <a:pos x="51" y="178"/>
                </a:cxn>
                <a:cxn ang="0">
                  <a:pos x="67" y="194"/>
                </a:cxn>
                <a:cxn ang="0">
                  <a:pos x="86" y="208"/>
                </a:cxn>
                <a:cxn ang="0">
                  <a:pos x="106" y="219"/>
                </a:cxn>
                <a:cxn ang="0">
                  <a:pos x="131" y="228"/>
                </a:cxn>
                <a:cxn ang="0">
                  <a:pos x="158" y="234"/>
                </a:cxn>
                <a:cxn ang="0">
                  <a:pos x="188" y="237"/>
                </a:cxn>
                <a:cxn ang="0">
                  <a:pos x="220" y="236"/>
                </a:cxn>
                <a:cxn ang="0">
                  <a:pos x="257" y="232"/>
                </a:cxn>
                <a:cxn ang="0">
                  <a:pos x="224" y="227"/>
                </a:cxn>
                <a:cxn ang="0">
                  <a:pos x="195" y="220"/>
                </a:cxn>
                <a:cxn ang="0">
                  <a:pos x="170" y="212"/>
                </a:cxn>
                <a:cxn ang="0">
                  <a:pos x="148" y="204"/>
                </a:cxn>
                <a:cxn ang="0">
                  <a:pos x="128" y="193"/>
                </a:cxn>
                <a:cxn ang="0">
                  <a:pos x="112" y="182"/>
                </a:cxn>
                <a:cxn ang="0">
                  <a:pos x="97" y="169"/>
                </a:cxn>
                <a:cxn ang="0">
                  <a:pos x="84" y="155"/>
                </a:cxn>
                <a:cxn ang="0">
                  <a:pos x="72" y="141"/>
                </a:cxn>
                <a:cxn ang="0">
                  <a:pos x="61" y="125"/>
                </a:cxn>
                <a:cxn ang="0">
                  <a:pos x="52" y="107"/>
                </a:cxn>
                <a:cxn ang="0">
                  <a:pos x="43" y="88"/>
                </a:cxn>
                <a:cxn ang="0">
                  <a:pos x="33" y="69"/>
                </a:cxn>
                <a:cxn ang="0">
                  <a:pos x="23" y="47"/>
                </a:cxn>
                <a:cxn ang="0">
                  <a:pos x="12" y="24"/>
                </a:cxn>
                <a:cxn ang="0">
                  <a:pos x="0" y="0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031" name="Freeform 39"/>
            <p:cNvSpPr>
              <a:spLocks/>
            </p:cNvSpPr>
            <p:nvPr/>
          </p:nvSpPr>
          <p:spPr bwMode="ltGray">
            <a:xfrm rot="1584153">
              <a:off x="242" y="756"/>
              <a:ext cx="167" cy="115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032" name="Freeform 40"/>
            <p:cNvSpPr>
              <a:spLocks/>
            </p:cNvSpPr>
            <p:nvPr/>
          </p:nvSpPr>
          <p:spPr bwMode="ltGray">
            <a:xfrm rot="1584153">
              <a:off x="574" y="286"/>
              <a:ext cx="147" cy="1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033" name="Freeform 41"/>
            <p:cNvSpPr>
              <a:spLocks/>
            </p:cNvSpPr>
            <p:nvPr/>
          </p:nvSpPr>
          <p:spPr bwMode="ltGray">
            <a:xfrm rot="1584153">
              <a:off x="236" y="721"/>
              <a:ext cx="62" cy="97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034" name="Freeform 42"/>
            <p:cNvSpPr>
              <a:spLocks/>
            </p:cNvSpPr>
            <p:nvPr/>
          </p:nvSpPr>
          <p:spPr bwMode="ltGray">
            <a:xfrm rot="1584153">
              <a:off x="585" y="466"/>
              <a:ext cx="72" cy="4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035" name="Freeform 43"/>
            <p:cNvSpPr>
              <a:spLocks/>
            </p:cNvSpPr>
            <p:nvPr/>
          </p:nvSpPr>
          <p:spPr bwMode="ltGray">
            <a:xfrm>
              <a:off x="0" y="886"/>
              <a:ext cx="360" cy="650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269" y="9"/>
                </a:cxn>
                <a:cxn ang="0">
                  <a:pos x="277" y="22"/>
                </a:cxn>
                <a:cxn ang="0">
                  <a:pos x="286" y="39"/>
                </a:cxn>
                <a:cxn ang="0">
                  <a:pos x="297" y="58"/>
                </a:cxn>
                <a:cxn ang="0">
                  <a:pos x="309" y="83"/>
                </a:cxn>
                <a:cxn ang="0">
                  <a:pos x="319" y="108"/>
                </a:cxn>
                <a:cxn ang="0">
                  <a:pos x="329" y="136"/>
                </a:cxn>
                <a:cxn ang="0">
                  <a:pos x="333" y="163"/>
                </a:cxn>
                <a:cxn ang="0">
                  <a:pos x="336" y="193"/>
                </a:cxn>
                <a:cxn ang="0">
                  <a:pos x="332" y="223"/>
                </a:cxn>
                <a:cxn ang="0">
                  <a:pos x="323" y="255"/>
                </a:cxn>
                <a:cxn ang="0">
                  <a:pos x="310" y="285"/>
                </a:cxn>
                <a:cxn ang="0">
                  <a:pos x="287" y="315"/>
                </a:cxn>
                <a:cxn ang="0">
                  <a:pos x="257" y="343"/>
                </a:cxn>
                <a:cxn ang="0">
                  <a:pos x="218" y="370"/>
                </a:cxn>
                <a:cxn ang="0">
                  <a:pos x="167" y="396"/>
                </a:cxn>
                <a:cxn ang="0">
                  <a:pos x="111" y="425"/>
                </a:cxn>
                <a:cxn ang="0">
                  <a:pos x="69" y="457"/>
                </a:cxn>
                <a:cxn ang="0">
                  <a:pos x="35" y="490"/>
                </a:cxn>
                <a:cxn ang="0">
                  <a:pos x="12" y="526"/>
                </a:cxn>
                <a:cxn ang="0">
                  <a:pos x="0" y="553"/>
                </a:cxn>
                <a:cxn ang="0">
                  <a:pos x="0" y="650"/>
                </a:cxn>
                <a:cxn ang="0">
                  <a:pos x="6" y="628"/>
                </a:cxn>
                <a:cxn ang="0">
                  <a:pos x="19" y="594"/>
                </a:cxn>
                <a:cxn ang="0">
                  <a:pos x="43" y="551"/>
                </a:cxn>
                <a:cxn ang="0">
                  <a:pos x="76" y="503"/>
                </a:cxn>
                <a:cxn ang="0">
                  <a:pos x="125" y="454"/>
                </a:cxn>
                <a:cxn ang="0">
                  <a:pos x="190" y="408"/>
                </a:cxn>
                <a:cxn ang="0">
                  <a:pos x="275" y="365"/>
                </a:cxn>
                <a:cxn ang="0">
                  <a:pos x="308" y="342"/>
                </a:cxn>
                <a:cxn ang="0">
                  <a:pos x="335" y="305"/>
                </a:cxn>
                <a:cxn ang="0">
                  <a:pos x="352" y="255"/>
                </a:cxn>
                <a:cxn ang="0">
                  <a:pos x="360" y="201"/>
                </a:cxn>
                <a:cxn ang="0">
                  <a:pos x="356" y="144"/>
                </a:cxn>
                <a:cxn ang="0">
                  <a:pos x="341" y="88"/>
                </a:cxn>
                <a:cxn ang="0">
                  <a:pos x="311" y="39"/>
                </a:cxn>
                <a:cxn ang="0">
                  <a:pos x="264" y="0"/>
                </a:cxn>
              </a:cxnLst>
              <a:rect l="0" t="0" r="r" b="b"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036" name="Freeform 44"/>
            <p:cNvSpPr>
              <a:spLocks/>
            </p:cNvSpPr>
            <p:nvPr/>
          </p:nvSpPr>
          <p:spPr bwMode="ltGray">
            <a:xfrm rot="1584153">
              <a:off x="56" y="84"/>
              <a:ext cx="804" cy="686"/>
            </a:xfrm>
            <a:custGeom>
              <a:avLst/>
              <a:gdLst/>
              <a:ahLst/>
              <a:cxnLst>
                <a:cxn ang="0">
                  <a:pos x="16" y="370"/>
                </a:cxn>
                <a:cxn ang="0">
                  <a:pos x="6" y="341"/>
                </a:cxn>
                <a:cxn ang="0">
                  <a:pos x="0" y="289"/>
                </a:cxn>
                <a:cxn ang="0">
                  <a:pos x="4" y="222"/>
                </a:cxn>
                <a:cxn ang="0">
                  <a:pos x="25" y="151"/>
                </a:cxn>
                <a:cxn ang="0">
                  <a:pos x="69" y="84"/>
                </a:cxn>
                <a:cxn ang="0">
                  <a:pos x="142" y="31"/>
                </a:cxn>
                <a:cxn ang="0">
                  <a:pos x="247" y="2"/>
                </a:cxn>
                <a:cxn ang="0">
                  <a:pos x="380" y="9"/>
                </a:cxn>
                <a:cxn ang="0">
                  <a:pos x="484" y="68"/>
                </a:cxn>
                <a:cxn ang="0">
                  <a:pos x="554" y="165"/>
                </a:cxn>
                <a:cxn ang="0">
                  <a:pos x="591" y="284"/>
                </a:cxn>
                <a:cxn ang="0">
                  <a:pos x="595" y="409"/>
                </a:cxn>
                <a:cxn ang="0">
                  <a:pos x="566" y="525"/>
                </a:cxn>
                <a:cxn ang="0">
                  <a:pos x="507" y="615"/>
                </a:cxn>
                <a:cxn ang="0">
                  <a:pos x="417" y="663"/>
                </a:cxn>
                <a:cxn ang="0">
                  <a:pos x="389" y="659"/>
                </a:cxn>
                <a:cxn ang="0">
                  <a:pos x="441" y="617"/>
                </a:cxn>
                <a:cxn ang="0">
                  <a:pos x="482" y="544"/>
                </a:cxn>
                <a:cxn ang="0">
                  <a:pos x="509" y="454"/>
                </a:cxn>
                <a:cxn ang="0">
                  <a:pos x="520" y="355"/>
                </a:cxn>
                <a:cxn ang="0">
                  <a:pos x="514" y="258"/>
                </a:cxn>
                <a:cxn ang="0">
                  <a:pos x="485" y="174"/>
                </a:cxn>
                <a:cxn ang="0">
                  <a:pos x="433" y="112"/>
                </a:cxn>
                <a:cxn ang="0">
                  <a:pos x="341" y="75"/>
                </a:cxn>
                <a:cxn ang="0">
                  <a:pos x="246" y="61"/>
                </a:cxn>
                <a:cxn ang="0">
                  <a:pos x="174" y="71"/>
                </a:cxn>
                <a:cxn ang="0">
                  <a:pos x="121" y="101"/>
                </a:cxn>
                <a:cxn ang="0">
                  <a:pos x="84" y="149"/>
                </a:cxn>
                <a:cxn ang="0">
                  <a:pos x="57" y="206"/>
                </a:cxn>
                <a:cxn ang="0">
                  <a:pos x="40" y="272"/>
                </a:cxn>
                <a:cxn ang="0">
                  <a:pos x="28" y="339"/>
                </a:cxn>
              </a:cxnLst>
              <a:rect l="0" t="0" r="r" b="b"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5037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442913" y="103188"/>
            <a:ext cx="82438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5038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5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5039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85040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85041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2834489-6696-4B44-93D8-8D79D9CC45B3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transition advTm="10000"/>
  <p:txStyles>
    <p:titleStyle>
      <a:lvl1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2pPr>
      <a:lvl3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3pPr>
      <a:lvl4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4pPr>
      <a:lvl5pPr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989138"/>
            <a:ext cx="8243887" cy="1314450"/>
          </a:xfrm>
        </p:spPr>
        <p:txBody>
          <a:bodyPr/>
          <a:lstStyle/>
          <a:p>
            <a:r>
              <a:rPr lang="ru-RU"/>
              <a:t>СРЕДСТВА ВЫРАЗИТЕЛЬНОСТИ</a:t>
            </a: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МЕТАФОРА</a:t>
            </a:r>
            <a:r>
              <a:rPr lang="ru-RU" b="1" i="1"/>
              <a:t/>
            </a:r>
            <a:br>
              <a:rPr lang="ru-RU" b="1" i="1"/>
            </a:br>
            <a:endParaRPr lang="ru-RU" b="1" i="1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08050"/>
            <a:ext cx="8229600" cy="5689600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i="1" u="sng">
                <a:solidFill>
                  <a:srgbClr val="000099"/>
                </a:solidFill>
              </a:rPr>
              <a:t>Переносное значение слова.</a:t>
            </a:r>
            <a:endParaRPr lang="ru-RU" u="sng">
              <a:solidFill>
                <a:srgbClr val="000099"/>
              </a:solidFill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/>
              <a:t>Рассвет рукой прохлады росной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/>
              <a:t>Сшибает яблоки зари.  </a:t>
            </a:r>
            <a:r>
              <a:rPr lang="ru-RU">
                <a:solidFill>
                  <a:srgbClr val="FF6600"/>
                </a:solidFill>
              </a:rPr>
              <a:t>(С.Есенин)</a:t>
            </a:r>
            <a:r>
              <a:rPr lang="ru-RU"/>
              <a:t>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/>
              <a:t>И воск слезами с ночника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/>
              <a:t>На платье капал.  </a:t>
            </a:r>
            <a:r>
              <a:rPr lang="ru-RU">
                <a:solidFill>
                  <a:srgbClr val="FF6600"/>
                </a:solidFill>
              </a:rPr>
              <a:t>(Б.Пастернак)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/>
              <a:t>И очи синие, бездонные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/>
              <a:t>Цветут на дальнем берегу.  </a:t>
            </a:r>
            <a:r>
              <a:rPr lang="ru-RU">
                <a:solidFill>
                  <a:srgbClr val="FF6600"/>
                </a:solidFill>
              </a:rPr>
              <a:t>(А.Блок)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/>
              <a:t>Ночь стелет тень и влажный берег судит,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/>
              <a:t>Ночь тянет  вдаль свой невод золотой.  </a:t>
            </a:r>
            <a:r>
              <a:rPr lang="ru-RU">
                <a:solidFill>
                  <a:srgbClr val="FF6600"/>
                </a:solidFill>
              </a:rPr>
              <a:t>(И.Бунин)</a:t>
            </a: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ПАРАЛЛЕЛИЗМ</a:t>
            </a:r>
            <a:r>
              <a:rPr lang="ru-RU" b="1" i="1"/>
              <a:t/>
            </a:r>
            <a:br>
              <a:rPr lang="ru-RU" b="1" i="1"/>
            </a:br>
            <a:endParaRPr lang="ru-RU" b="1" i="1"/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765175"/>
            <a:ext cx="8229600" cy="6767513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2400" i="1" u="sng"/>
              <a:t>Одинаковое синтаксическое построение соседних предложений, одинаковое расположение в них сходных членов предложения.</a:t>
            </a:r>
            <a:endParaRPr lang="ru-RU" sz="2400" u="sng"/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/>
              <a:t>Шелкова ниточка к стене льнет,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/>
              <a:t>Дунечка Молодым везде у нас дорога,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/>
              <a:t>Старикам везде у нас почет.  </a:t>
            </a:r>
            <a:r>
              <a:rPr lang="ru-RU" sz="2400">
                <a:solidFill>
                  <a:srgbClr val="FF6600"/>
                </a:solidFill>
              </a:rPr>
              <a:t>(Лебедев-Кумач)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/>
              <a:t>Твой ум глубок, что море,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/>
              <a:t>Твой дух высок, что горы.  </a:t>
            </a:r>
            <a:r>
              <a:rPr lang="ru-RU" sz="2400">
                <a:solidFill>
                  <a:srgbClr val="FF6600"/>
                </a:solidFill>
              </a:rPr>
              <a:t>(Брюсов)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/>
              <a:t>Путь шел по целине;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/>
              <a:t>Люди падали с обрывов. </a:t>
            </a:r>
            <a:r>
              <a:rPr lang="ru-RU" sz="2400">
                <a:solidFill>
                  <a:srgbClr val="FF6600"/>
                </a:solidFill>
              </a:rPr>
              <a:t>(Эренбург)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/>
              <a:t>Мне нравятся веселые люди. Мне нравятся румяные девушки.  </a:t>
            </a:r>
            <a:r>
              <a:rPr lang="ru-RU" sz="2400">
                <a:solidFill>
                  <a:srgbClr val="FF6600"/>
                </a:solidFill>
              </a:rPr>
              <a:t>(Зощенко)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/>
              <a:t>Уж небо осенью дышало,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/>
              <a:t>Уж реже солнышко блистало. </a:t>
            </a:r>
            <a:r>
              <a:rPr lang="ru-RU" sz="2400">
                <a:solidFill>
                  <a:srgbClr val="FF6600"/>
                </a:solidFill>
              </a:rPr>
              <a:t>(Пушкин)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/>
              <a:t>И тучи жарким горят пожаром, и солнце шаром встает из тьмы.  </a:t>
            </a:r>
            <a:r>
              <a:rPr lang="ru-RU" sz="2400">
                <a:solidFill>
                  <a:srgbClr val="FF6600"/>
                </a:solidFill>
              </a:rPr>
              <a:t>(Бунин)</a:t>
            </a: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ПАРЦЕЛЛЯЦИЯ</a:t>
            </a:r>
            <a:r>
              <a:rPr lang="ru-RU" b="1" i="1"/>
              <a:t/>
            </a:r>
            <a:br>
              <a:rPr lang="ru-RU" b="1" i="1"/>
            </a:br>
            <a:endParaRPr lang="ru-RU" b="1" i="1"/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92150"/>
            <a:ext cx="8229600" cy="6165850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ru-RU" sz="2800" i="1" u="sng">
                <a:solidFill>
                  <a:srgbClr val="000099"/>
                </a:solidFill>
              </a:rPr>
              <a:t>Особое членение предложения, при котором содержание высказывания реализуется в нескольких речевых единицах, следующих одна за другой.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800"/>
              <a:t>С девушкой он вскоре поссорился. И вот из-за чего.  </a:t>
            </a:r>
            <a:r>
              <a:rPr lang="ru-RU" sz="2800">
                <a:solidFill>
                  <a:srgbClr val="FF6600"/>
                </a:solidFill>
              </a:rPr>
              <a:t>(Успенский)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800"/>
              <a:t>У Анны беда тут стряслась. Большая.   </a:t>
            </a:r>
            <a:r>
              <a:rPr lang="ru-RU" sz="2800">
                <a:solidFill>
                  <a:srgbClr val="FF6600"/>
                </a:solidFill>
              </a:rPr>
              <a:t>(Панферов)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800"/>
              <a:t>Флеров- все умеет. И дядя Гриша Дунаев. И доктор тоже.   </a:t>
            </a:r>
            <a:r>
              <a:rPr lang="ru-RU" sz="2800">
                <a:solidFill>
                  <a:srgbClr val="FF6600"/>
                </a:solidFill>
              </a:rPr>
              <a:t>(Горький)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800"/>
              <a:t>Митрофанов усмехнулся, помешал кофе. Сощурился.  </a:t>
            </a:r>
            <a:r>
              <a:rPr lang="ru-RU" sz="2800">
                <a:solidFill>
                  <a:srgbClr val="FF6600"/>
                </a:solidFill>
              </a:rPr>
              <a:t>(Ильина)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800"/>
              <a:t>Предки были, вероятно, какие-нибудь скороходы при дворе русских бояр. Или татарских мурз.  </a:t>
            </a:r>
            <a:r>
              <a:rPr lang="ru-RU" sz="2800">
                <a:solidFill>
                  <a:srgbClr val="FF6600"/>
                </a:solidFill>
              </a:rPr>
              <a:t>(Трифонов)</a:t>
            </a: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РАЗВЕРНУТАЯ МЕТАФОРА</a:t>
            </a:r>
            <a:r>
              <a:rPr lang="ru-RU" b="1" i="1"/>
              <a:t/>
            </a:r>
            <a:br>
              <a:rPr lang="ru-RU" b="1" i="1"/>
            </a:br>
            <a:endParaRPr lang="ru-RU" b="1" i="1"/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5805487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2800" i="1" u="sng">
                <a:solidFill>
                  <a:srgbClr val="000099"/>
                </a:solidFill>
              </a:rPr>
              <a:t>Метафора, построенная на различных ассоциациях по сходству.</a:t>
            </a:r>
            <a:endParaRPr lang="ru-RU" sz="2800" u="sng">
              <a:solidFill>
                <a:srgbClr val="000099"/>
              </a:solidFill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/>
              <a:t>Вот охватывает ветер стаи волн объятьем крепким и бросает их с размаха в дикой злобе на утесы, разбивая в пыль и брызги изумрудные громады. </a:t>
            </a:r>
            <a:r>
              <a:rPr lang="ru-RU" sz="2800">
                <a:solidFill>
                  <a:srgbClr val="FF6600"/>
                </a:solidFill>
              </a:rPr>
              <a:t>(Горький)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/>
              <a:t>Если писатель будет вести себя по-другому, то свежий росточек таланта желтеет, сохнет.  </a:t>
            </a:r>
            <a:r>
              <a:rPr lang="ru-RU" sz="2800">
                <a:solidFill>
                  <a:srgbClr val="FF6600"/>
                </a:solidFill>
              </a:rPr>
              <a:t>(Вересаев)</a:t>
            </a:r>
            <a:r>
              <a:rPr lang="ru-RU" sz="2800" i="1">
                <a:solidFill>
                  <a:srgbClr val="FF6600"/>
                </a:solidFill>
              </a:rPr>
              <a:t> </a:t>
            </a:r>
            <a:endParaRPr lang="ru-RU" sz="2800">
              <a:solidFill>
                <a:srgbClr val="FF6600"/>
              </a:solidFill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/>
              <a:t>Земля - космическое тело, а мы -  космонавты, совершающие очень длительный полет вокруг Солнца, вместе с Солнцем по бесконечной Вселенной.  </a:t>
            </a:r>
            <a:r>
              <a:rPr lang="ru-RU" sz="2800">
                <a:solidFill>
                  <a:srgbClr val="FF6600"/>
                </a:solidFill>
              </a:rPr>
              <a:t>(Солоухин)</a:t>
            </a: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ru-RU" sz="4000"/>
              <a:t>РИТОРИЧЕСКИЙ ВОПРОС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96975"/>
            <a:ext cx="8229600" cy="5661025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2400" i="1" u="sng">
                <a:solidFill>
                  <a:srgbClr val="000099"/>
                </a:solidFill>
              </a:rPr>
              <a:t>В начале предложения, содержащее утверждение или отрицание в форме вопроса, на который не ожидается ответ.</a:t>
            </a:r>
            <a:endParaRPr lang="ru-RU" sz="2400" u="sng">
              <a:solidFill>
                <a:srgbClr val="000099"/>
              </a:solidFill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/>
              <a:t>Знаете ли вы украинскую ночь? </a:t>
            </a:r>
            <a:r>
              <a:rPr lang="ru-RU" sz="2400">
                <a:solidFill>
                  <a:srgbClr val="FF6600"/>
                </a:solidFill>
              </a:rPr>
              <a:t>(Н.Гоголь)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/>
              <a:t>А если  окружающая среда не позволяет? </a:t>
            </a:r>
            <a:r>
              <a:rPr lang="ru-RU" sz="2400">
                <a:solidFill>
                  <a:srgbClr val="FF6600"/>
                </a:solidFill>
              </a:rPr>
              <a:t>(Д.Лихачев)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/>
              <a:t>Какие же это слова?  (К.Паустовский)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/>
              <a:t>Почему люди все время недовольны телевидением, этим величайшим даром цивилизации?  </a:t>
            </a:r>
            <a:r>
              <a:rPr lang="ru-RU" sz="2400">
                <a:solidFill>
                  <a:srgbClr val="FF6600"/>
                </a:solidFill>
              </a:rPr>
              <a:t>(В.Кутуров)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/>
              <a:t>И что же, пакостник унялся? Притормозил? Засветился?  </a:t>
            </a:r>
            <a:r>
              <a:rPr lang="ru-RU" sz="2400">
                <a:solidFill>
                  <a:srgbClr val="FF6600"/>
                </a:solidFill>
              </a:rPr>
              <a:t>(В.Астафьев)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/>
              <a:t>Кто же не проклинал стационарных смотрителей, кто с ними не бранивался?  </a:t>
            </a:r>
            <a:r>
              <a:rPr lang="ru-RU" sz="2400">
                <a:solidFill>
                  <a:srgbClr val="FF6600"/>
                </a:solidFill>
              </a:rPr>
              <a:t>(А.Пушкин)</a:t>
            </a: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РИТОРИЧЕСКОЕ ОБРАЩЕНИЕ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800" i="1" u="sng">
                <a:solidFill>
                  <a:srgbClr val="000099"/>
                </a:solidFill>
              </a:rPr>
              <a:t>Подчеркнутое обращение к кому - либо или чему-либо для усиления выразительности речи.</a:t>
            </a:r>
            <a:endParaRPr lang="ru-RU" sz="2800" u="sng">
              <a:solidFill>
                <a:srgbClr val="000099"/>
              </a:solidFill>
            </a:endParaRPr>
          </a:p>
          <a:p>
            <a:pPr algn="ctr">
              <a:buFontTx/>
              <a:buNone/>
            </a:pPr>
            <a:r>
              <a:rPr lang="ru-RU" sz="2800"/>
              <a:t>Цветы, любовь, деревня, праздность, поля!  </a:t>
            </a:r>
            <a:r>
              <a:rPr lang="ru-RU" sz="2800">
                <a:solidFill>
                  <a:srgbClr val="FF6600"/>
                </a:solidFill>
              </a:rPr>
              <a:t>(А.Пушкин)</a:t>
            </a:r>
          </a:p>
          <a:p>
            <a:pPr algn="ctr">
              <a:buFontTx/>
              <a:buNone/>
            </a:pPr>
            <a:r>
              <a:rPr lang="ru-RU" sz="2800"/>
              <a:t>Мечты, мечты! Где ваша сладость?  </a:t>
            </a:r>
            <a:r>
              <a:rPr lang="ru-RU" sz="2800">
                <a:solidFill>
                  <a:srgbClr val="FF6600"/>
                </a:solidFill>
              </a:rPr>
              <a:t>(А.Пушкин)</a:t>
            </a:r>
          </a:p>
          <a:p>
            <a:pPr algn="ctr">
              <a:buFontTx/>
              <a:buNone/>
            </a:pPr>
            <a:r>
              <a:rPr lang="ru-RU" sz="2800"/>
              <a:t>Здравствуй, солнце да утро веселое! </a:t>
            </a:r>
            <a:r>
              <a:rPr lang="ru-RU" sz="2800">
                <a:solidFill>
                  <a:srgbClr val="FF6600"/>
                </a:solidFill>
              </a:rPr>
              <a:t>(И.Никитин)</a:t>
            </a:r>
          </a:p>
          <a:p>
            <a:pPr algn="ctr">
              <a:buFontTx/>
              <a:buNone/>
            </a:pPr>
            <a:r>
              <a:rPr lang="ru-RU" sz="2800"/>
              <a:t>О поле, поле, кто тебя усеял мертвыми костями?  </a:t>
            </a:r>
            <a:r>
              <a:rPr lang="ru-RU" sz="2800">
                <a:solidFill>
                  <a:srgbClr val="FF6600"/>
                </a:solidFill>
              </a:rPr>
              <a:t>(А.Пушкин)</a:t>
            </a: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ru-RU" sz="4000"/>
              <a:t>МЕТОНИМИЯ</a:t>
            </a:r>
            <a:r>
              <a:rPr lang="ru-RU" sz="4000" b="1" i="1"/>
              <a:t/>
            </a:r>
            <a:br>
              <a:rPr lang="ru-RU" sz="4000" b="1" i="1"/>
            </a:br>
            <a:endParaRPr lang="ru-RU" sz="4000" b="1" i="1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25538"/>
            <a:ext cx="8229600" cy="6191250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ru-RU" sz="2800" i="1" u="sng">
                <a:solidFill>
                  <a:srgbClr val="000099"/>
                </a:solidFill>
              </a:rPr>
              <a:t>Вместо полного названия предмета указывается его характерная деталь</a:t>
            </a:r>
            <a:r>
              <a:rPr lang="ru-RU" sz="2800" i="1" u="sng"/>
              <a:t>.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800"/>
              <a:t>Не то на серебре - на золоте едал </a:t>
            </a:r>
            <a:r>
              <a:rPr lang="ru-RU" sz="2800">
                <a:solidFill>
                  <a:srgbClr val="FF6600"/>
                </a:solidFill>
              </a:rPr>
              <a:t>(А.Грибоедов).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800"/>
              <a:t>Недаром помнит вся Россия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800"/>
              <a:t>Про день Бородина.  </a:t>
            </a:r>
            <a:r>
              <a:rPr lang="ru-RU" sz="2800">
                <a:solidFill>
                  <a:srgbClr val="FF6600"/>
                </a:solidFill>
              </a:rPr>
              <a:t>(М.Лермонтов)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800"/>
              <a:t>Читал охотно Апулея, а Цицерона не читал.  </a:t>
            </a:r>
            <a:r>
              <a:rPr lang="ru-RU" sz="2800">
                <a:solidFill>
                  <a:srgbClr val="FF6600"/>
                </a:solidFill>
              </a:rPr>
              <a:t>(А.Пушкин)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800"/>
              <a:t>Театр уж полон: ложи блещут;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800"/>
              <a:t>Партер и кресла, все кипит.  </a:t>
            </a:r>
            <a:r>
              <a:rPr lang="ru-RU" sz="2800">
                <a:solidFill>
                  <a:srgbClr val="FF6600"/>
                </a:solidFill>
              </a:rPr>
              <a:t>(А.Пушкин)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800"/>
              <a:t>Ну, скушай еще тарелочку, мой милый! </a:t>
            </a:r>
            <a:r>
              <a:rPr lang="ru-RU" sz="2800">
                <a:solidFill>
                  <a:srgbClr val="FF6600"/>
                </a:solidFill>
              </a:rPr>
              <a:t>(М.Лермонтов)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800"/>
              <a:t>Но степь поет. </a:t>
            </a:r>
            <a:r>
              <a:rPr lang="ru-RU" sz="2800">
                <a:solidFill>
                  <a:srgbClr val="FF6600"/>
                </a:solidFill>
              </a:rPr>
              <a:t>(И.Бунин)</a:t>
            </a: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ОКСЮМОРОН</a:t>
            </a:r>
            <a:r>
              <a:rPr lang="ru-RU" b="1" i="1"/>
              <a:t/>
            </a:r>
            <a:br>
              <a:rPr lang="ru-RU" b="1" i="1"/>
            </a:br>
            <a:endParaRPr lang="ru-RU" b="1" i="1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052513"/>
            <a:ext cx="8229600" cy="5545137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800" i="1" u="sng">
                <a:solidFill>
                  <a:srgbClr val="000099"/>
                </a:solidFill>
              </a:rPr>
              <a:t>Соединение двух понятий, противоречащих друг другу, логически исключающих одно другое. </a:t>
            </a:r>
            <a:endParaRPr lang="ru-RU" sz="2800" u="sng">
              <a:solidFill>
                <a:srgbClr val="000099"/>
              </a:solidFill>
            </a:endParaRPr>
          </a:p>
          <a:p>
            <a:pPr algn="ctr">
              <a:buFontTx/>
              <a:buNone/>
            </a:pPr>
            <a:r>
              <a:rPr lang="ru-RU" sz="2800"/>
              <a:t>Бесконечность немых голосов.  </a:t>
            </a:r>
            <a:r>
              <a:rPr lang="ru-RU" sz="2800">
                <a:solidFill>
                  <a:srgbClr val="FF6600"/>
                </a:solidFill>
              </a:rPr>
              <a:t>(К.Бальмонт)</a:t>
            </a:r>
          </a:p>
          <a:p>
            <a:pPr algn="ctr">
              <a:buFontTx/>
              <a:buNone/>
            </a:pPr>
            <a:r>
              <a:rPr lang="ru-RU" sz="2800"/>
              <a:t>И как могла я ей простить восторг твоей хвалы влюбленной?</a:t>
            </a:r>
          </a:p>
          <a:p>
            <a:pPr algn="ctr">
              <a:buFontTx/>
              <a:buNone/>
            </a:pPr>
            <a:r>
              <a:rPr lang="ru-RU" sz="2800"/>
              <a:t>Смотри, ей весело грустить,</a:t>
            </a:r>
          </a:p>
          <a:p>
            <a:pPr algn="ctr">
              <a:buFontTx/>
              <a:buNone/>
            </a:pPr>
            <a:r>
              <a:rPr lang="ru-RU" sz="2800"/>
              <a:t>Такой нарядно-обнаженной.  (</a:t>
            </a:r>
            <a:r>
              <a:rPr lang="ru-RU" sz="2800">
                <a:solidFill>
                  <a:srgbClr val="FF6600"/>
                </a:solidFill>
              </a:rPr>
              <a:t>А.Ахматова)</a:t>
            </a:r>
          </a:p>
          <a:p>
            <a:pPr algn="ctr">
              <a:buFontTx/>
              <a:buNone/>
            </a:pPr>
            <a:r>
              <a:rPr lang="ru-RU" sz="2800"/>
              <a:t>Величье низкое, божественная грязь! </a:t>
            </a:r>
            <a:r>
              <a:rPr lang="ru-RU" sz="2800">
                <a:solidFill>
                  <a:srgbClr val="FF6600"/>
                </a:solidFill>
              </a:rPr>
              <a:t>(Ш.Бодлер)</a:t>
            </a: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260350"/>
            <a:ext cx="8229600" cy="1209675"/>
          </a:xfrm>
        </p:spPr>
        <p:txBody>
          <a:bodyPr/>
          <a:lstStyle/>
          <a:p>
            <a:r>
              <a:rPr lang="ru-RU" sz="4000"/>
              <a:t>  ОЛИЦЕТВОРЕНИЕ	</a:t>
            </a:r>
            <a:r>
              <a:rPr lang="ru-RU" sz="4000" b="1" i="1"/>
              <a:t/>
            </a:r>
            <a:br>
              <a:rPr lang="ru-RU" sz="4000" b="1" i="1"/>
            </a:br>
            <a:endParaRPr lang="ru-RU" sz="4000" b="1" i="1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81075"/>
            <a:ext cx="8229600" cy="5876925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ru-RU" sz="2800" i="1" u="sng">
                <a:solidFill>
                  <a:srgbClr val="000099"/>
                </a:solidFill>
              </a:rPr>
              <a:t>Художественный прием, основанный на наделении неодушевленных предметов человеческими качествами и чувствами.</a:t>
            </a:r>
            <a:endParaRPr lang="ru-RU" sz="2800" u="sng">
              <a:solidFill>
                <a:srgbClr val="000099"/>
              </a:solidFill>
            </a:endParaRP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800"/>
              <a:t>Уж вечер... Облаков померкнули края,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800"/>
              <a:t>Последний луч на башнях умирает.</a:t>
            </a:r>
            <a:r>
              <a:rPr lang="ru-RU" sz="2800">
                <a:solidFill>
                  <a:srgbClr val="FF6600"/>
                </a:solidFill>
              </a:rPr>
              <a:t>(В.Жуковский)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800"/>
              <a:t>Котелок сердится и бормочет на огне. </a:t>
            </a:r>
            <a:r>
              <a:rPr lang="ru-RU" sz="2800">
                <a:solidFill>
                  <a:srgbClr val="FF6600"/>
                </a:solidFill>
              </a:rPr>
              <a:t>(К.Паустовский)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800"/>
              <a:t>Посадили деревья в саду.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800"/>
              <a:t>Тихо, тихо, чтобы их ободрить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800"/>
              <a:t>Шепчет осенний дождь. </a:t>
            </a:r>
            <a:r>
              <a:rPr lang="ru-RU" sz="2800">
                <a:solidFill>
                  <a:srgbClr val="FF6600"/>
                </a:solidFill>
              </a:rPr>
              <a:t>(Басе)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800"/>
              <a:t>Свет луны, таинственный и длинный.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800"/>
              <a:t>Спит земля в сиянии голубом. </a:t>
            </a:r>
            <a:r>
              <a:rPr lang="ru-RU" sz="2800">
                <a:solidFill>
                  <a:srgbClr val="FF6600"/>
                </a:solidFill>
              </a:rPr>
              <a:t>(М.Лермонтов)</a:t>
            </a: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ПЕРИФРАЗА</a:t>
            </a:r>
            <a:r>
              <a:rPr lang="ru-RU" b="1" i="1"/>
              <a:t/>
            </a:r>
            <a:br>
              <a:rPr lang="ru-RU" b="1" i="1"/>
            </a:br>
            <a:endParaRPr lang="ru-RU" b="1" i="1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81075"/>
            <a:ext cx="8229600" cy="5472113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2800" i="1" u="sng">
                <a:solidFill>
                  <a:srgbClr val="000099"/>
                </a:solidFill>
              </a:rPr>
              <a:t>Замена обычного однословного названия какого-нибудь предмета описательным выражением.</a:t>
            </a:r>
            <a:endParaRPr lang="ru-RU" sz="2800" u="sng">
              <a:solidFill>
                <a:srgbClr val="000099"/>
              </a:solidFill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/>
              <a:t>И наше северное лето,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/>
              <a:t>Карикатура южных зим,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/>
              <a:t>Мелькнет и нет... </a:t>
            </a:r>
            <a:r>
              <a:rPr lang="ru-RU" sz="2800">
                <a:solidFill>
                  <a:srgbClr val="FF6600"/>
                </a:solidFill>
              </a:rPr>
              <a:t>(А.Пушкин)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/>
              <a:t>О, Русь, покойный уголок,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/>
              <a:t>Тебя люблю, тебе и верю. </a:t>
            </a:r>
            <a:r>
              <a:rPr lang="ru-RU" sz="2800">
                <a:solidFill>
                  <a:srgbClr val="FF6600"/>
                </a:solidFill>
              </a:rPr>
              <a:t>(С.Есенин)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/>
              <a:t>В избушке, распевая, дева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/>
              <a:t>Прядет и, зимних друг ночей,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/>
              <a:t>Трещит лучина перед ней. </a:t>
            </a:r>
            <a:r>
              <a:rPr lang="ru-RU" sz="2800">
                <a:solidFill>
                  <a:srgbClr val="FF6600"/>
                </a:solidFill>
              </a:rPr>
              <a:t>(А.Пушкин)</a:t>
            </a: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-242888"/>
            <a:ext cx="8243887" cy="1314451"/>
          </a:xfrm>
        </p:spPr>
        <p:txBody>
          <a:bodyPr/>
          <a:lstStyle/>
          <a:p>
            <a:r>
              <a:rPr lang="ru-RU" sz="4000"/>
              <a:t>АЛЛИТЕРАЦИЯ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341438"/>
            <a:ext cx="8642350" cy="511175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800" i="1" u="sng">
                <a:solidFill>
                  <a:srgbClr val="000099"/>
                </a:solidFill>
              </a:rPr>
              <a:t>Повтор согласных звуков.</a:t>
            </a:r>
            <a:endParaRPr lang="ru-RU" sz="2800" u="sng">
              <a:solidFill>
                <a:srgbClr val="000099"/>
              </a:solidFill>
            </a:endParaRPr>
          </a:p>
          <a:p>
            <a:pPr algn="ctr">
              <a:buFontTx/>
              <a:buNone/>
            </a:pPr>
            <a:r>
              <a:rPr lang="ru-RU" sz="2800"/>
              <a:t>По небу голубому проехал грохот грома.  </a:t>
            </a:r>
            <a:r>
              <a:rPr lang="ru-RU" sz="2800">
                <a:solidFill>
                  <a:srgbClr val="FF6600"/>
                </a:solidFill>
              </a:rPr>
              <a:t>(С.Маршак)</a:t>
            </a:r>
          </a:p>
          <a:p>
            <a:pPr algn="ctr">
              <a:buFontTx/>
              <a:buNone/>
            </a:pPr>
            <a:r>
              <a:rPr lang="ru-RU" sz="2800"/>
              <a:t>Шипенье пенистых бокалов</a:t>
            </a:r>
          </a:p>
          <a:p>
            <a:pPr algn="ctr">
              <a:buFontTx/>
              <a:buNone/>
            </a:pPr>
            <a:r>
              <a:rPr lang="ru-RU" sz="2800"/>
              <a:t>И пунша пламень голубой </a:t>
            </a:r>
            <a:r>
              <a:rPr lang="ru-RU" sz="2800">
                <a:solidFill>
                  <a:srgbClr val="FF6600"/>
                </a:solidFill>
              </a:rPr>
              <a:t>(А.Пушкин)</a:t>
            </a:r>
          </a:p>
          <a:p>
            <a:pPr algn="ctr">
              <a:buFontTx/>
              <a:buNone/>
            </a:pPr>
            <a:r>
              <a:rPr lang="ru-RU" sz="2800"/>
              <a:t>На берегу шелестели деревья. Шуршал камыш в зарастающем заливе. </a:t>
            </a:r>
            <a:r>
              <a:rPr lang="ru-RU" sz="2800">
                <a:solidFill>
                  <a:srgbClr val="FF6600"/>
                </a:solidFill>
              </a:rPr>
              <a:t>(С.Львов)</a:t>
            </a:r>
          </a:p>
          <a:p>
            <a:pPr algn="ctr">
              <a:buFontTx/>
              <a:buNone/>
            </a:pPr>
            <a:r>
              <a:rPr lang="ru-RU" sz="2800"/>
              <a:t>Полночной порою в болотной глуши</a:t>
            </a:r>
          </a:p>
          <a:p>
            <a:pPr algn="ctr">
              <a:buFontTx/>
              <a:buNone/>
            </a:pPr>
            <a:r>
              <a:rPr lang="ru-RU" sz="2800"/>
              <a:t>Чуть слышно ,бесшумно шуршали камыши </a:t>
            </a:r>
            <a:r>
              <a:rPr lang="ru-RU" sz="2800">
                <a:solidFill>
                  <a:srgbClr val="FF6600"/>
                </a:solidFill>
              </a:rPr>
              <a:t>(К.Бальмонт)</a:t>
            </a: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СИНЕКДОХА</a:t>
            </a:r>
            <a:r>
              <a:rPr lang="ru-RU" b="1" i="1"/>
              <a:t/>
            </a:r>
            <a:br>
              <a:rPr lang="ru-RU" b="1" i="1"/>
            </a:br>
            <a:endParaRPr lang="ru-RU" b="1" i="1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507365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i="1" u="sng">
                <a:solidFill>
                  <a:srgbClr val="000099"/>
                </a:solidFill>
              </a:rPr>
              <a:t>Перенос значения с одного явления на другое по признаку количественного отношения между ними.</a:t>
            </a:r>
            <a:endParaRPr lang="ru-RU" u="sng">
              <a:solidFill>
                <a:srgbClr val="000099"/>
              </a:solidFill>
            </a:endParaRPr>
          </a:p>
          <a:p>
            <a:pPr algn="ctr">
              <a:buFontTx/>
              <a:buNone/>
            </a:pPr>
            <a:r>
              <a:rPr lang="ru-RU"/>
              <a:t>-Эй, борода! А как проехать отсюда к Плюшкину, так чтоб не мимо господского дома?..  </a:t>
            </a:r>
            <a:r>
              <a:rPr lang="ru-RU">
                <a:solidFill>
                  <a:srgbClr val="FF6600"/>
                </a:solidFill>
              </a:rPr>
              <a:t>(Н.Гоголь)</a:t>
            </a:r>
          </a:p>
          <a:p>
            <a:pPr algn="ctr">
              <a:buFontTx/>
              <a:buNone/>
            </a:pPr>
            <a:r>
              <a:rPr lang="ru-RU"/>
              <a:t>Его зарыли в шар земной, А был он лишь солдат.  </a:t>
            </a:r>
            <a:r>
              <a:rPr lang="ru-RU">
                <a:solidFill>
                  <a:srgbClr val="FF6600"/>
                </a:solidFill>
              </a:rPr>
              <a:t>(С.Есенин)</a:t>
            </a: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СРАВНЕНИЕ</a:t>
            </a:r>
            <a:r>
              <a:rPr lang="ru-RU" b="1" i="1"/>
              <a:t/>
            </a:r>
            <a:br>
              <a:rPr lang="ru-RU" b="1" i="1"/>
            </a:br>
            <a:endParaRPr lang="ru-RU" b="1" i="1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08050"/>
            <a:ext cx="8229600" cy="5689600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ru-RU" sz="2400" i="1" u="sng">
                <a:solidFill>
                  <a:srgbClr val="000099"/>
                </a:solidFill>
              </a:rPr>
              <a:t>Образное выражение, построенное на сопоставлении двух предметов или состояний, имеющих общий признак.</a:t>
            </a:r>
            <a:r>
              <a:rPr lang="ru-RU" sz="2400" i="1"/>
              <a:t> </a:t>
            </a:r>
            <a:endParaRPr lang="ru-RU" sz="2400"/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Сменит не раз младая дева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Мечтами легкие мечты;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Так дерево свои листы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Меняет с каждою весною. </a:t>
            </a:r>
            <a:r>
              <a:rPr lang="ru-RU" sz="2400">
                <a:solidFill>
                  <a:srgbClr val="FF6600"/>
                </a:solidFill>
              </a:rPr>
              <a:t>(А.Пушкин)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И вы подобно так падете,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Как с древ увядший лист падет!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И вы подобно так умрете,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Как ваш последний раб умрет! </a:t>
            </a:r>
            <a:r>
              <a:rPr lang="ru-RU" sz="2400">
                <a:solidFill>
                  <a:srgbClr val="FF6600"/>
                </a:solidFill>
              </a:rPr>
              <a:t>(Г.Державин)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Как ночи Украйны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В сиянии звезд незакатных,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Исполнены тайны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Слова ее уст ароматных. </a:t>
            </a:r>
            <a:r>
              <a:rPr lang="ru-RU" sz="2400">
                <a:solidFill>
                  <a:srgbClr val="FF6600"/>
                </a:solidFill>
              </a:rPr>
              <a:t>(М.Лермонтов)</a:t>
            </a: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ЭПИТЕТ</a:t>
            </a:r>
            <a:r>
              <a:rPr lang="ru-RU" b="1" i="1"/>
              <a:t/>
            </a:r>
            <a:br>
              <a:rPr lang="ru-RU" b="1" i="1"/>
            </a:br>
            <a:endParaRPr lang="ru-RU" b="1" i="1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81075"/>
            <a:ext cx="8229600" cy="5876925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ru-RU" sz="2400" i="1" u="sng">
                <a:solidFill>
                  <a:srgbClr val="000099"/>
                </a:solidFill>
              </a:rPr>
              <a:t>Художественное определение, позволяющее более ярко характеризовать свойства и качества предмета или появления и обогатить содержание высказывания.</a:t>
            </a:r>
            <a:endParaRPr lang="ru-RU" sz="2400" u="sng">
              <a:solidFill>
                <a:srgbClr val="000099"/>
              </a:solidFill>
            </a:endParaRP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Эх, суконная, казенная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Военная шинель,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У костра в лесу прожженная,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Отменная шинель.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Знаменитая, пробитая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В бою огнем врага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Да своей рукой защитая,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Кому е дорога!  </a:t>
            </a:r>
            <a:r>
              <a:rPr lang="ru-RU" sz="2400">
                <a:solidFill>
                  <a:srgbClr val="FF6600"/>
                </a:solidFill>
              </a:rPr>
              <a:t>(А.Твардовский)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Старик с мороза вносит в дом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Охапку дров продрогших.  </a:t>
            </a:r>
            <a:r>
              <a:rPr lang="ru-RU" sz="2400">
                <a:solidFill>
                  <a:srgbClr val="FF6600"/>
                </a:solidFill>
              </a:rPr>
              <a:t>(Д.Самойлов)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Черный бархатный шмель, золотое оплечье. </a:t>
            </a:r>
            <a:r>
              <a:rPr lang="ru-RU" sz="2400">
                <a:solidFill>
                  <a:srgbClr val="FF6600"/>
                </a:solidFill>
              </a:rPr>
              <a:t>(И.Бунин)</a:t>
            </a: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442913" y="-1179513"/>
            <a:ext cx="8243887" cy="2087563"/>
          </a:xfrm>
        </p:spPr>
        <p:txBody>
          <a:bodyPr/>
          <a:lstStyle/>
          <a:p>
            <a:r>
              <a:rPr lang="ru-RU"/>
              <a:t>ЭПИФОРА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765175"/>
            <a:ext cx="8229600" cy="6092825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endParaRPr lang="ru-RU" sz="2400" b="1" i="1"/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 i="1" u="sng">
                <a:solidFill>
                  <a:srgbClr val="000099"/>
                </a:solidFill>
              </a:rPr>
              <a:t>Повторение слов и выражений в конце соседних, смежных предложений.</a:t>
            </a:r>
            <a:endParaRPr lang="ru-RU" sz="2400" u="sng">
              <a:solidFill>
                <a:srgbClr val="000099"/>
              </a:solidFill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/>
              <a:t>Мне бы хотелось знать, отчего я титулярный советник? Почему именно титулярный советник?   </a:t>
            </a:r>
            <a:r>
              <a:rPr lang="ru-RU" sz="2400">
                <a:solidFill>
                  <a:srgbClr val="FF6600"/>
                </a:solidFill>
              </a:rPr>
              <a:t>(Гоголь)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/>
              <a:t>«Не станет нас!» А миру хоть бы что.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/>
              <a:t>«Исчезнет след!» А миру хоть бы что.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/>
              <a:t>Нас не было, а он сиял и будет.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/>
              <a:t>Исчезнем мы, - а миру хоть бы что! </a:t>
            </a:r>
            <a:r>
              <a:rPr lang="ru-RU" sz="2400">
                <a:solidFill>
                  <a:srgbClr val="FF6600"/>
                </a:solidFill>
              </a:rPr>
              <a:t>(Омар Хайям)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/>
              <a:t>Привычные к степям – глаза,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/>
              <a:t>Привычные к слезам – глаза,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/>
              <a:t>Зеленые – соленые –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/>
              <a:t>Крестьянские глаза!  </a:t>
            </a:r>
            <a:r>
              <a:rPr lang="ru-RU" sz="2400">
                <a:solidFill>
                  <a:srgbClr val="FF6600"/>
                </a:solidFill>
              </a:rPr>
              <a:t>(Цветаева)</a:t>
            </a:r>
            <a:r>
              <a:rPr lang="ru-RU" sz="2400"/>
              <a:t>  -  анафора, эпифора.</a:t>
            </a: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42913" y="103188"/>
            <a:ext cx="8243887" cy="730250"/>
          </a:xfrm>
        </p:spPr>
        <p:txBody>
          <a:bodyPr/>
          <a:lstStyle/>
          <a:p>
            <a:r>
              <a:rPr lang="ru-RU"/>
              <a:t>АНАФОРА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908050"/>
            <a:ext cx="8435975" cy="5516563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ru-RU" sz="2400" i="1" u="sng">
                <a:solidFill>
                  <a:srgbClr val="000099"/>
                </a:solidFill>
              </a:rPr>
              <a:t>Повтор одних и тех же элементов в начале каждого параллельного ряда.</a:t>
            </a:r>
            <a:endParaRPr lang="ru-RU" sz="2400" u="sng">
              <a:solidFill>
                <a:srgbClr val="000099"/>
              </a:solidFill>
            </a:endParaRP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Не напрасно дули ветры,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Не напрасно шла гроза.  </a:t>
            </a:r>
            <a:r>
              <a:rPr lang="ru-RU" sz="2400">
                <a:solidFill>
                  <a:srgbClr val="FF6600"/>
                </a:solidFill>
              </a:rPr>
              <a:t>(С.Есенин)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Оставь свой край глухой и грешный.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Оставь Россию навсегда.  </a:t>
            </a:r>
            <a:r>
              <a:rPr lang="ru-RU" sz="2400">
                <a:solidFill>
                  <a:srgbClr val="FF6600"/>
                </a:solidFill>
              </a:rPr>
              <a:t>(А.Ахматова)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Будет льдом покрываться река,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Будут ночью поскрипывать двери,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Будет грязь во дворе глубока.  </a:t>
            </a:r>
            <a:r>
              <a:rPr lang="ru-RU" sz="2400">
                <a:solidFill>
                  <a:srgbClr val="FF6600"/>
                </a:solidFill>
              </a:rPr>
              <a:t>(Н.Рубин)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Девушка пела в церковном хоре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О всех уставших в чужом краю,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О всех кораблях, ушедших в море,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О всех, забывших радость свою. </a:t>
            </a:r>
            <a:r>
              <a:rPr lang="ru-RU" sz="2400">
                <a:solidFill>
                  <a:srgbClr val="FF6600"/>
                </a:solidFill>
              </a:rPr>
              <a:t>(А.Блок)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Привычные в степям - глаза,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Привычные к слезам - глаза.  </a:t>
            </a:r>
            <a:r>
              <a:rPr lang="ru-RU" sz="2400">
                <a:solidFill>
                  <a:srgbClr val="FF6600"/>
                </a:solidFill>
              </a:rPr>
              <a:t>(М.Цветаева)</a:t>
            </a: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42913" y="103188"/>
            <a:ext cx="8243887" cy="730250"/>
          </a:xfrm>
        </p:spPr>
        <p:txBody>
          <a:bodyPr/>
          <a:lstStyle/>
          <a:p>
            <a:r>
              <a:rPr lang="ru-RU"/>
              <a:t>АНТИТЕЗА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836613"/>
            <a:ext cx="8686800" cy="6021387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2800" i="1" u="sng">
                <a:solidFill>
                  <a:srgbClr val="000099"/>
                </a:solidFill>
              </a:rPr>
              <a:t>Резкое противопоставление понятий, мыслей, образов</a:t>
            </a:r>
            <a:r>
              <a:rPr lang="ru-RU" sz="2800" i="1" u="sng">
                <a:solidFill>
                  <a:schemeClr val="tx2"/>
                </a:solidFill>
              </a:rPr>
              <a:t>.</a:t>
            </a:r>
            <a:endParaRPr lang="ru-RU" sz="2800" u="sng">
              <a:solidFill>
                <a:schemeClr val="tx2"/>
              </a:solidFill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/>
              <a:t>Время летит иногда птицей, иногда ползет червяком.  </a:t>
            </a:r>
            <a:r>
              <a:rPr lang="ru-RU" sz="2800">
                <a:solidFill>
                  <a:srgbClr val="FF6600"/>
                </a:solidFill>
              </a:rPr>
              <a:t>(И.Тургенев)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/>
              <a:t>Мне грустно... оттого что весело тебе. </a:t>
            </a:r>
            <a:r>
              <a:rPr lang="ru-RU" sz="2800">
                <a:solidFill>
                  <a:srgbClr val="FF6600"/>
                </a:solidFill>
              </a:rPr>
              <a:t>(М.Лермонтов)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/>
              <a:t>Так много думаю, исполнено так мало.  </a:t>
            </a:r>
            <a:r>
              <a:rPr lang="ru-RU" sz="2800">
                <a:solidFill>
                  <a:srgbClr val="FF6600"/>
                </a:solidFill>
              </a:rPr>
              <a:t>(В.Брюсов)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/>
              <a:t>Вчера еще в глаза глядел,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/>
              <a:t>А нынче -  все косится в сторону!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/>
              <a:t>Вчера еще до птиц сидел, -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/>
              <a:t>Все жаворонки нынче -  вороны!  </a:t>
            </a:r>
            <a:r>
              <a:rPr lang="ru-RU" sz="2800">
                <a:solidFill>
                  <a:srgbClr val="FF6600"/>
                </a:solidFill>
              </a:rPr>
              <a:t>(М.Цветаева)</a:t>
            </a: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ru-RU" sz="4000"/>
              <a:t>АССОНАНС</a:t>
            </a:r>
            <a:r>
              <a:rPr lang="ru-RU" sz="4000" b="1" i="1"/>
              <a:t/>
            </a:r>
            <a:br>
              <a:rPr lang="ru-RU" sz="4000" b="1" i="1"/>
            </a:br>
            <a:endParaRPr lang="ru-RU" sz="4000" b="1" i="1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ru-RU" i="1" u="sng">
                <a:solidFill>
                  <a:srgbClr val="000099"/>
                </a:solidFill>
              </a:rPr>
              <a:t>Повтор гласных звуков.</a:t>
            </a:r>
            <a:endParaRPr lang="ru-RU" u="sng">
              <a:solidFill>
                <a:srgbClr val="000099"/>
              </a:solidFill>
            </a:endParaRPr>
          </a:p>
          <a:p>
            <a:pPr algn="ctr">
              <a:buFontTx/>
              <a:buNone/>
            </a:pPr>
            <a:r>
              <a:rPr lang="ru-RU"/>
              <a:t>Быстро лечу я по рельсам чугунным,</a:t>
            </a:r>
          </a:p>
          <a:p>
            <a:pPr algn="ctr">
              <a:buFontTx/>
              <a:buNone/>
            </a:pPr>
            <a:r>
              <a:rPr lang="ru-RU"/>
              <a:t>Думаю думу свою.  </a:t>
            </a:r>
            <a:r>
              <a:rPr lang="ru-RU">
                <a:solidFill>
                  <a:srgbClr val="FF6600"/>
                </a:solidFill>
              </a:rPr>
              <a:t>(Н.Некрасов)</a:t>
            </a:r>
          </a:p>
          <a:p>
            <a:pPr algn="ctr">
              <a:buFontTx/>
              <a:buNone/>
            </a:pPr>
            <a:r>
              <a:rPr lang="ru-RU"/>
              <a:t>Забил заряд я в пушку туго</a:t>
            </a:r>
          </a:p>
          <a:p>
            <a:pPr algn="ctr">
              <a:buFontTx/>
              <a:buNone/>
            </a:pPr>
            <a:r>
              <a:rPr lang="ru-RU"/>
              <a:t>И думал: угощу я друга!  </a:t>
            </a:r>
            <a:r>
              <a:rPr lang="ru-RU">
                <a:solidFill>
                  <a:srgbClr val="FF6600"/>
                </a:solidFill>
              </a:rPr>
              <a:t>(М.Лермонтов)</a:t>
            </a: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-315913"/>
            <a:ext cx="8229600" cy="1143001"/>
          </a:xfrm>
        </p:spPr>
        <p:txBody>
          <a:bodyPr/>
          <a:lstStyle/>
          <a:p>
            <a:r>
              <a:rPr lang="ru-RU" sz="4000"/>
              <a:t>ГИПЕРБОЛА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052513"/>
            <a:ext cx="8820150" cy="5545137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ru-RU" sz="2400" i="1" u="sng">
                <a:solidFill>
                  <a:srgbClr val="000099"/>
                </a:solidFill>
              </a:rPr>
              <a:t>Преувеличение силы, размера, значения какого-либо предмета, явления</a:t>
            </a:r>
            <a:r>
              <a:rPr lang="ru-RU" sz="2400" i="1"/>
              <a:t>.</a:t>
            </a:r>
            <a:endParaRPr lang="ru-RU" sz="2400"/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В сто сорок солнц закат пылал. </a:t>
            </a:r>
            <a:r>
              <a:rPr lang="ru-RU" sz="2400">
                <a:solidFill>
                  <a:srgbClr val="FF6600"/>
                </a:solidFill>
              </a:rPr>
              <a:t>(В.Маяковский)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Мело, мело по всей земле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Во все пределы...  </a:t>
            </a:r>
            <a:r>
              <a:rPr lang="ru-RU" sz="2400">
                <a:solidFill>
                  <a:srgbClr val="FF6600"/>
                </a:solidFill>
              </a:rPr>
              <a:t>(Б.Пастернак)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Я видывал, как она косит: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Что взмах - то готова копна!  </a:t>
            </a:r>
            <a:r>
              <a:rPr lang="ru-RU" sz="2400">
                <a:solidFill>
                  <a:srgbClr val="FF6600"/>
                </a:solidFill>
              </a:rPr>
              <a:t>(Н.Некрасов)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Ветер, ветер!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На ногах не стоит человек.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Ветер, ветер - 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На всем божьем свете.  </a:t>
            </a:r>
            <a:r>
              <a:rPr lang="ru-RU" sz="2400">
                <a:solidFill>
                  <a:srgbClr val="FF6600"/>
                </a:solidFill>
              </a:rPr>
              <a:t>(А.Блок)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Белая акация и сирень пахнут так сильно, что кажется: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/>
              <a:t> воздух и сами деревья стынут от своего запаха. </a:t>
            </a:r>
            <a:r>
              <a:rPr lang="ru-RU" sz="2400">
                <a:solidFill>
                  <a:srgbClr val="FF6600"/>
                </a:solidFill>
              </a:rPr>
              <a:t>(А.Чехов)</a:t>
            </a: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ГРАДАЦИЯ</a:t>
            </a:r>
            <a:r>
              <a:rPr lang="ru-RU" b="1" i="1"/>
              <a:t/>
            </a:r>
            <a:br>
              <a:rPr lang="ru-RU" b="1" i="1"/>
            </a:br>
            <a:endParaRPr lang="ru-RU" b="1" i="1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92150"/>
            <a:ext cx="8229600" cy="616585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800" i="1" u="sng">
                <a:solidFill>
                  <a:srgbClr val="000099"/>
                </a:solidFill>
              </a:rPr>
              <a:t>Постепенное усиление.</a:t>
            </a:r>
            <a:endParaRPr lang="ru-RU" sz="2800" u="sng">
              <a:solidFill>
                <a:srgbClr val="000099"/>
              </a:solidFill>
            </a:endParaRPr>
          </a:p>
          <a:p>
            <a:pPr algn="ctr">
              <a:buFontTx/>
              <a:buNone/>
            </a:pPr>
            <a:r>
              <a:rPr lang="ru-RU" sz="2800"/>
              <a:t>Пришел, увидел, победил.  </a:t>
            </a:r>
            <a:r>
              <a:rPr lang="ru-RU" sz="2800">
                <a:solidFill>
                  <a:srgbClr val="FF6600"/>
                </a:solidFill>
              </a:rPr>
              <a:t>(Юлий Цезарь)</a:t>
            </a:r>
          </a:p>
          <a:p>
            <a:pPr algn="ctr">
              <a:buFontTx/>
              <a:buNone/>
            </a:pPr>
            <a:r>
              <a:rPr lang="ru-RU" sz="2800"/>
              <a:t>Для создания новой жизни нам нужно еще двести, триста, тысячу лет работать, трудиться, страдать.  </a:t>
            </a:r>
            <a:r>
              <a:rPr lang="ru-RU" sz="2800">
                <a:solidFill>
                  <a:srgbClr val="FF6600"/>
                </a:solidFill>
              </a:rPr>
              <a:t>(К.Станиславский)</a:t>
            </a:r>
          </a:p>
          <a:p>
            <a:pPr algn="ctr">
              <a:buFontTx/>
              <a:buNone/>
            </a:pPr>
            <a:r>
              <a:rPr lang="ru-RU" sz="2800"/>
              <a:t>Что-то неуловимо восточное было в его лице, но из седой дремучести светились, горели, сияли огромные голубые глаза.  </a:t>
            </a:r>
            <a:r>
              <a:rPr lang="ru-RU" sz="2800">
                <a:solidFill>
                  <a:srgbClr val="FF6600"/>
                </a:solidFill>
              </a:rPr>
              <a:t>(В.Солоухин)</a:t>
            </a:r>
          </a:p>
          <a:p>
            <a:pPr algn="ctr">
              <a:buFontTx/>
              <a:buNone/>
            </a:pPr>
            <a:r>
              <a:rPr lang="ru-RU" sz="2800"/>
              <a:t>Ты, брат, - это батальон.</a:t>
            </a:r>
          </a:p>
          <a:p>
            <a:pPr algn="ctr">
              <a:buFontTx/>
              <a:buNone/>
            </a:pPr>
            <a:r>
              <a:rPr lang="ru-RU" sz="2800"/>
              <a:t>Полк. Дивизия. А хочешь -</a:t>
            </a:r>
          </a:p>
          <a:p>
            <a:pPr algn="ctr">
              <a:buFontTx/>
              <a:buNone/>
            </a:pPr>
            <a:r>
              <a:rPr lang="ru-RU" sz="2800"/>
              <a:t>Фронт. Россия!..     </a:t>
            </a:r>
            <a:r>
              <a:rPr lang="ru-RU" sz="2800">
                <a:solidFill>
                  <a:srgbClr val="FF6600"/>
                </a:solidFill>
              </a:rPr>
              <a:t>(А.Твардовский)</a:t>
            </a: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ИНВЕРСИЯ</a:t>
            </a:r>
            <a:r>
              <a:rPr lang="ru-RU" b="1" i="1"/>
              <a:t/>
            </a:r>
            <a:br>
              <a:rPr lang="ru-RU" b="1" i="1"/>
            </a:br>
            <a:endParaRPr lang="ru-RU" b="1" i="1"/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36613"/>
            <a:ext cx="8229600" cy="6021387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ru-RU" sz="2000" i="1" u="sng">
                <a:solidFill>
                  <a:srgbClr val="000099"/>
                </a:solidFill>
              </a:rPr>
              <a:t>Особое расположение слов, нарушающий обычный порядок.</a:t>
            </a:r>
            <a:endParaRPr lang="ru-RU" sz="2000" u="sng">
              <a:solidFill>
                <a:srgbClr val="000099"/>
              </a:solidFill>
            </a:endParaRP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1800"/>
              <a:t>Тамара в театр пошла.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1800"/>
              <a:t>Изумительный наш народ.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1800"/>
              <a:t>Вышел месяц ночью темной, одиноко глядит на поля пустынные, на деревни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1800"/>
              <a:t>дальние, на деревни ближние.  </a:t>
            </a:r>
            <a:r>
              <a:rPr lang="ru-RU" sz="1800">
                <a:solidFill>
                  <a:srgbClr val="FF6600"/>
                </a:solidFill>
              </a:rPr>
              <a:t>( инверсия согласованных определений) 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1800"/>
              <a:t>Сначала очень была огорчена. </a:t>
            </a:r>
            <a:r>
              <a:rPr lang="ru-RU" sz="1800">
                <a:solidFill>
                  <a:srgbClr val="FF6600"/>
                </a:solidFill>
              </a:rPr>
              <a:t>(инверсия обстоятельства меры и степени)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1800"/>
              <a:t>Помогла им чистейшая случайность.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1800"/>
              <a:t>За Родину сражались герои-партизаны.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1800"/>
              <a:t>Рассказ он написал замечательный.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1800"/>
              <a:t>С радостью было воспринято это сообщение.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1800"/>
              <a:t>Гораздо интереснее оказались морские коньки.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1800"/>
              <a:t>Досадно было, боя ждали.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1800"/>
              <a:t>Сметливость его и тонкость чутья меня поразили.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1800"/>
              <a:t>Ослепительно-яркое вырвалось из печи пламя.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1800"/>
              <a:t>Да, мы дружны были очень.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1800"/>
              <a:t>Тут сгорел мой приятель со стыда.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1800"/>
              <a:t>Поехал рыбу ловить.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1800"/>
              <a:t>Прекрасны разливы рек весной.</a:t>
            </a: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ЛИТОТА</a:t>
            </a:r>
            <a:r>
              <a:rPr lang="ru-RU" b="1" i="1"/>
              <a:t/>
            </a:r>
            <a:br>
              <a:rPr lang="ru-RU" b="1" i="1"/>
            </a:br>
            <a:endParaRPr lang="ru-RU" b="1" i="1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052513"/>
            <a:ext cx="8642350" cy="5805487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2800" i="1" u="sng">
                <a:solidFill>
                  <a:srgbClr val="000099"/>
                </a:solidFill>
              </a:rPr>
              <a:t>Художественное преуменьшение.</a:t>
            </a:r>
            <a:endParaRPr lang="ru-RU" sz="2800" u="sng">
              <a:solidFill>
                <a:srgbClr val="000099"/>
              </a:solidFill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/>
              <a:t>Ниже тоненькой былиночки надо голову клонить.  </a:t>
            </a:r>
            <a:r>
              <a:rPr lang="ru-RU" sz="2800">
                <a:solidFill>
                  <a:srgbClr val="FF6600"/>
                </a:solidFill>
              </a:rPr>
              <a:t>(Н.Некрасов)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/>
              <a:t>Ваш шпиц, прелестный шпиц, не более наперстка. </a:t>
            </a:r>
            <a:r>
              <a:rPr lang="ru-RU" sz="2800">
                <a:solidFill>
                  <a:srgbClr val="FF6600"/>
                </a:solidFill>
              </a:rPr>
              <a:t>(А.Грибоедов)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/>
              <a:t>Младший сын был ростом с пальчик -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/>
              <a:t>Как тебя унять,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/>
              <a:t>Спи, мой тихий, спи, мой мальчик,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/>
              <a:t>Я дурная мать. </a:t>
            </a:r>
            <a:r>
              <a:rPr lang="ru-RU" sz="2800">
                <a:solidFill>
                  <a:srgbClr val="FF6600"/>
                </a:solidFill>
              </a:rPr>
              <a:t>(А.Ахматова)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800"/>
              <a:t>Тот имеет отличного повара, но, к сожалению, такой маленький рот, что больше двух кусочков никак не может пропустить. </a:t>
            </a:r>
            <a:r>
              <a:rPr lang="ru-RU" sz="2800">
                <a:solidFill>
                  <a:srgbClr val="FF6600"/>
                </a:solidFill>
              </a:rPr>
              <a:t>(Н.Гоголь)</a:t>
            </a: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ры">
  <a:themeElements>
    <a:clrScheme name="Шары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Шары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Шары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ры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ры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Balloons</Template>
  <TotalTime>80</TotalTime>
  <Words>1742</Words>
  <Application>Microsoft PowerPoint</Application>
  <PresentationFormat>Экран (4:3)</PresentationFormat>
  <Paragraphs>217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6" baseType="lpstr">
      <vt:lpstr>Arial</vt:lpstr>
      <vt:lpstr>Verdana</vt:lpstr>
      <vt:lpstr>Шары</vt:lpstr>
      <vt:lpstr>СРЕДСТВА ВЫРАЗИТЕЛЬНОСТИ</vt:lpstr>
      <vt:lpstr>АЛЛИТЕРАЦИЯ</vt:lpstr>
      <vt:lpstr>АНАФОРА</vt:lpstr>
      <vt:lpstr>АНТИТЕЗА</vt:lpstr>
      <vt:lpstr>АССОНАНС </vt:lpstr>
      <vt:lpstr>ГИПЕРБОЛА</vt:lpstr>
      <vt:lpstr>ГРАДАЦИЯ </vt:lpstr>
      <vt:lpstr> ИНВЕРСИЯ </vt:lpstr>
      <vt:lpstr>ЛИТОТА </vt:lpstr>
      <vt:lpstr>МЕТАФОРА </vt:lpstr>
      <vt:lpstr>ПАРАЛЛЕЛИЗМ </vt:lpstr>
      <vt:lpstr> ПАРЦЕЛЛЯЦИЯ </vt:lpstr>
      <vt:lpstr> РАЗВЕРНУТАЯ МЕТАФОРА </vt:lpstr>
      <vt:lpstr>РИТОРИЧЕСКИЙ ВОПРОС</vt:lpstr>
      <vt:lpstr>РИТОРИЧЕСКОЕ ОБРАЩЕНИЕ</vt:lpstr>
      <vt:lpstr>МЕТОНИМИЯ </vt:lpstr>
      <vt:lpstr>ОКСЮМОРОН </vt:lpstr>
      <vt:lpstr>  ОЛИЦЕТВОРЕНИЕ  </vt:lpstr>
      <vt:lpstr>ПЕРИФРАЗА </vt:lpstr>
      <vt:lpstr>СИНЕКДОХА </vt:lpstr>
      <vt:lpstr>СРАВНЕНИЕ </vt:lpstr>
      <vt:lpstr>ЭПИТЕТ </vt:lpstr>
      <vt:lpstr>ЭПИФОРА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ГРАДАЦИЯ </dc:title>
  <dc:creator>NUT</dc:creator>
  <cp:lastModifiedBy>ADman</cp:lastModifiedBy>
  <cp:revision>16</cp:revision>
  <dcterms:created xsi:type="dcterms:W3CDTF">2008-02-10T12:51:15Z</dcterms:created>
  <dcterms:modified xsi:type="dcterms:W3CDTF">2010-06-20T09:34:22Z</dcterms:modified>
</cp:coreProperties>
</file>