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 smtClean="0"/>
            </a:lvl1pPr>
          </a:lstStyle>
          <a:p>
            <a:pPr>
              <a:defRPr/>
            </a:pPr>
            <a:fld id="{8387D2FC-8095-4D6A-B332-17B79135A119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F58286F-B88F-437D-89E6-27F1498285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457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4CFEC-0C30-4DC3-8FDD-A895F4DEF35E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8D8CA-EB84-4C55-9656-A17FB3B94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988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B16CD-3B8E-48E3-B71E-91C0AFCF0CDC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6BE29-D12F-4A79-9AC7-DDEA01F63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933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0B370-124E-444F-B5D2-F42191234D56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5642D-4875-42BE-8B0F-FFB5E435DD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644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7F175-5977-46B6-8CC9-F83C968C44CC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E8F27-81F7-4C92-971A-3FEE472202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6613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5D057-31A3-4D85-AB44-2DD5D34F7D60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F11B9-06D9-4CB9-ACAD-AA8B3FD7F9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843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08BA6-6A6B-4C63-96B8-7ADFB844129B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DE47B03B-C212-4C6F-A827-5C7E6ED8D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195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614A3-0A21-4228-AAFE-04E7C48F61FE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0CC5F-5EDE-40CF-9F55-57613EA5D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51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C028D-675C-4325-A995-C1C821E6CB0A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D4EAF-B1C5-46A5-8A26-D1C8B8371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85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976BEC81-8115-4BA3-8236-6389AD2DAD84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F0DB54E9-C2E8-4D39-A3E1-18502208C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6378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FC619AB3-CC6B-4517-A9E0-47772B4D6BC2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 smtClean="0"/>
            </a:lvl1pPr>
          </a:lstStyle>
          <a:p>
            <a:pPr>
              <a:defRPr/>
            </a:pPr>
            <a:fld id="{EDE76134-DCC2-4368-AA94-933F88A5C1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3492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AA414E-D1FF-4912-A3FC-1E5759FDF1EE}" type="datetimeFigureOut">
              <a:rPr lang="ru-RU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CBB5AE-F64B-4C37-8FB4-0880A0393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47" r:id="rId6"/>
    <p:sldLayoutId id="2147483848" r:id="rId7"/>
    <p:sldLayoutId id="2147483856" r:id="rId8"/>
    <p:sldLayoutId id="2147483857" r:id="rId9"/>
    <p:sldLayoutId id="2147483849" r:id="rId10"/>
    <p:sldLayoutId id="2147483850" r:id="rId11"/>
  </p:sldLayoutIdLst>
  <p:txStyles>
    <p:titleStyle>
      <a:lvl1pPr marL="484188" indent="-484188" algn="l" rtl="0" fontAlgn="base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fontAlgn="base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9219" name="AutoShape 4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9220" name="AutoShape 6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9221" name="Picture 12" descr="http://www.tvoyrebenok.ru/images/presentation/literature/b/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42976" y="2148480"/>
            <a:ext cx="4384535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Абылай</a:t>
            </a: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хан</a:t>
            </a:r>
          </a:p>
        </p:txBody>
      </p:sp>
      <p:sp>
        <p:nvSpPr>
          <p:cNvPr id="9223" name="TextBox 11"/>
          <p:cNvSpPr txBox="1">
            <a:spLocks noChangeArrowheads="1"/>
          </p:cNvSpPr>
          <p:nvPr/>
        </p:nvSpPr>
        <p:spPr bwMode="auto">
          <a:xfrm>
            <a:off x="5715000" y="5916613"/>
            <a:ext cx="11049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r>
              <a:rPr 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5-сынып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0243" name="AutoShape 4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0244" name="AutoShape 6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10245" name="Picture 8" descr="http://www.tvoyrebenok.ru/images/presentation/literature/m/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600" y="-285750"/>
            <a:ext cx="94996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0" y="-142875"/>
            <a:ext cx="8983663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r>
              <a:rPr lang="kk-KZ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Сабақтың мақсаты</a:t>
            </a:r>
          </a:p>
          <a:p>
            <a:r>
              <a:rPr lang="kk-KZ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Білімділік:</a:t>
            </a:r>
            <a:r>
              <a:rPr lang="kk-KZ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Қазақ мемлекетінің іргетасын қалаған</a:t>
            </a:r>
          </a:p>
          <a:p>
            <a:r>
              <a:rPr lang="kk-KZ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Абылай хан жайында оқушыларға мәлімет </a:t>
            </a:r>
          </a:p>
          <a:p>
            <a:r>
              <a:rPr lang="kk-KZ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 отырып,</a:t>
            </a:r>
          </a:p>
          <a:p>
            <a:r>
              <a:rPr lang="kk-KZ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оның Қазақ тарихындағы орны,</a:t>
            </a:r>
          </a:p>
          <a:p>
            <a:r>
              <a:rPr lang="kk-KZ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ерлік істері жайындағы білімдерін арттыру,</a:t>
            </a:r>
          </a:p>
          <a:p>
            <a:r>
              <a:rPr lang="kk-KZ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Абылайдың жүргізген саясатының сырын түсіндіру.</a:t>
            </a:r>
          </a:p>
          <a:p>
            <a:r>
              <a:rPr lang="kk-KZ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Дамытушылық:</a:t>
            </a:r>
            <a:r>
              <a:rPr lang="kk-KZ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Абылай ханның қазақ тарихындағы</a:t>
            </a:r>
          </a:p>
          <a:p>
            <a:r>
              <a:rPr lang="kk-KZ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еңбегіне баға беру арқылы тарихи тұлғалардың еңбегін</a:t>
            </a:r>
          </a:p>
          <a:p>
            <a:r>
              <a:rPr lang="kk-KZ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бағалай білуге үйрету,</a:t>
            </a:r>
          </a:p>
          <a:p>
            <a:r>
              <a:rPr lang="kk-KZ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танымдық қабілеттерін арттыру.</a:t>
            </a:r>
          </a:p>
          <a:p>
            <a:r>
              <a:rPr lang="kk-KZ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Тәрбиелік:</a:t>
            </a:r>
            <a:r>
              <a:rPr lang="kk-KZ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Абылай ханның қазақ тарихындағы алатын орнын анықтай отыра,</a:t>
            </a:r>
          </a:p>
          <a:p>
            <a:r>
              <a:rPr lang="kk-KZ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оқушыларды қаһарман тұлғалардың ерлігін құрметтеуге үйрету,</a:t>
            </a:r>
          </a:p>
          <a:p>
            <a:r>
              <a:rPr lang="kk-KZ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ерлікке, отансүйгіштікке,</a:t>
            </a:r>
          </a:p>
          <a:p>
            <a:r>
              <a:rPr lang="kk-KZ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ұлтжандылықка тәрбиелеу.</a:t>
            </a:r>
            <a:endParaRPr lang="ru-RU" sz="2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2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1267" name="AutoShape 4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1268" name="AutoShape 6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11269" name="Picture 8" descr="http://www.tvoyrebenok.ru/images/presentation/literature/m/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575" y="-285750"/>
            <a:ext cx="94996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Rectangle 1"/>
          <p:cNvSpPr>
            <a:spLocks noChangeArrowheads="1"/>
          </p:cNvSpPr>
          <p:nvPr/>
        </p:nvSpPr>
        <p:spPr bwMode="auto">
          <a:xfrm>
            <a:off x="0" y="0"/>
            <a:ext cx="7569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kk-KZ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Сабақтың жоспары</a:t>
            </a:r>
            <a:r>
              <a:rPr lang="kk-KZ" sz="3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kk-KZ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Абылайдың ата-тегі, жастық шағы.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kk-KZ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Абылайдың жүргізген саясаты.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kk-KZ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Абылай - қазақтың Ұлы ханы.</a:t>
            </a:r>
            <a:endParaRPr lang="kk-KZ" sz="3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2291" name="AutoShape 4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2292" name="AutoShape 6" descr="data:image/jpeg;base64,/9j/4AAQSkZJRgABAQAAAQABAAD/2wBDAAkGBwgHBgkIBwgKCgkLDRYPDQwMDRsUFRAWIB0iIiAdHx8kKDQsJCYxJx8fLT0tMTU3Ojo6Iys/RD84QzQ5Ojf/2wBDAQoKCg0MDRoPDxo3JR8lNzc3Nzc3Nzc3Nzc3Nzc3Nzc3Nzc3Nzc3Nzc3Nzc3Nzc3Nzc3Nzc3Nzc3Nzc3Nzc3Nzf/wAARCADDAQMDASIAAhEBAxEB/8QAGgABAAMBAQEAAAAAAAAAAAAAAwACBAEFBv/EADwQAAMAAQIDBQQHBgUFAAAAAAABAgMEERIhMQUTQVFhInGBkQYUMkKhsdEjJFKSosEzYoLh8ENTcoPx/8QAGQEBAQEBAQEAAAAAAAAAAAAAAQACAwQF/8QAHxEBAQACAgMAAwAAAAAAAAAAAAECESExAxJBQlFh/9oADAMBAAIRAxEAPwDzluXW5yUXSPkPoLTuXlHJQkoktKYko5KEmRDsovKZ2ZEmRCSi6k7MizJBVSXUlpkRSKGpLqRFJZSQEpO8Iyk7wig8JOEfhJwEmfhOOTRwFXJJnclHJpclXIJmchuTTUlKkizVIdI01IdSBZqTDpGmpCqSTPSDpMekHSAgpMN7j0g6QERC2xCTkoSUVlCSiS0oWUVlCyhDsoWZOShZQh2ZFmSTIsyQSZEmTsyJMinJkRSWmRFIhRSWUCKS6kgJSW4RVJ3hFB4ScI/CThJM7g45NHCVckmdyUcmlyUqQTLUh1JqqQ6kiy1IdSaqkKpAstSHUmmpCpAmWkHSNFoKkRZ6QVI0UgqQEOxC+xAKsoWUUlCyhC8oWUUlDQiS0IaUVhCyhC0oaZKwhoQh2ZFmSShZkQkyJMnZkSZEOKS6ktMiKSA1JZSKpOqRQuE5wj8JOEkzuSrk0uSrkkzOSlSaXIdSBZqkKpNVSFUkmWpCqTVUhVIFlpA0jVcg2gLNSBpGm0DaAs9IKkPSCpAQtcyFmuZCSsoWUHI0okvCGhByh4QheENKKQhoQgkIaEUhDQhC8IWUVhDShDsoWZOShpkgkyXUnZQikQqpLKS6kupFC4ScI3Cc4SQHJVyaHJRySZ3IdSaakOpAstSFUmqkDSBM1IGkarQNoCzUgLRptA2gLNaBtGi0FaIs1oGkaLQNICFohZrmQCpIshSNJIsIaEFA8CCwhoQUDwILCGhBwNCEFhDSg4Q0IQSELKKQhpQhaULKKyhZQhFJdSdSLpEFOEnCJwkcigtFKkdoo0CZ6QVI0UgqRFnpBUjRaBtAWe0BaNNoC0BZ7QFo02gLQFntAWinaHaOk0K/eMyVfwLnXyML7WdXKWmyQqScPImuLfb09fMZhlfi9pGu0DSKfXcbmm6lucjh8D3SfV83t0R1ZJt0luql7NPqjNlhlij6kOshlocjQDI0EjQPAEDwINA8AQPAg8DwBA8CDQPAMDQINA0oKBoFkkoWUHI0iF5RdIrIkikSI0XSOMgJoOkNQVERUgaQ9A2CDSBtD0BYEFg2PZ5vavaGHs/FNZd6yZHw4sU/ayPyX6lq3o9Jqs2LT43kzWpndLz3b6JLxfoeBqO0NXqsNPDHcxdcOPh9q2t9nT26eO23k+ey52jQ59Zqnn1ObJV3u4h/Zxy+Trbw8kvHbn1ZtyKIzzGOK7vSY/syt96a2S96W/8AMjepj/Ru14faOiwxSvJPBalJr7TdU9pXq0k2/Fsz6jHxd8tTkqO7e9e0moTfT3+S+Yut7Vyb3g0SV5qbyZs6e8x4cn5Jct/l1A02lrLMLVZUpT4seOevq1K5t+rOs3Jyx94PixrIoycPc6aecxP2sjT3+XTd+O3kufcmop58ObhSTpY3t0afr6cvx8x709pL9nTxJezhdJLf+K3/AG5mZ5O9uU7VVdT3cz9lSmt6XyfP0OXbfTcyEfUh53YUjSDIskjwPAEDQIPA8AQNAhogeDPA8MQ0QNAEMaGIaIFkCGNLFk8iyDLFliDSXlgyxExRUzjZTiI2QSmHRZsOmRUoKhKYVMCKgbFpnn6zWrDhy3jxXm7tPdTsluvDd+O/LluGkrrtVGmx7vZ29+CN9t9lu/gurZ8zptJWfPk7T7Tl5c2Pfhjbkk37MJPo2mt/el1db+lalvUa7UxOaseOsS8VVvk4XontPq3RrnTcOmxY8t8VQ1d0uSqt92/nzN79YO2fJS0WlrJl9vLT57cndvol+S8kfIdp9rLMvqOmz8GO6dZ9RKbeSm+an035L09D0e1dXqe3cl6Hslr6tL2zZ/CvRPy/P3G3QdjYdFte0XmSS7y54ml6dEjU1hN5dq7y4jxdDopwQqeF1SfEu9pN7+b26eHL8T0byavHPeZFgTt9YXN/N/qenayfxr+UyayMt43jjIlVeD5brx6czFz9ry1MdR5GtyZctd3kptbb1Hgl69N/c9viTs/FdZr1FcLivsvbm/Dr5L+5onRRSUunWOfJbT8F/d//ADQ0pSSSSXJJBlnJNQzHndUZDj6kOLYpGkCRZItEMaDPDHhiGiBoZnhjQxDTDGhmeGNDENMMaGZoY0sQ0wxpZmljSxDRLFlmeWJNCDpl0wFRZUQNxE4g+I46JLtlGzjopVEkphUztUFVLfbdbtb7bkWLtLK08GBU4We+GqT2alLd7fr4LdnjfW77QzLDpsfdaScijA0tnXCvatf5Z35f5uE8/XanN2l2nLhS1lbnAn07von/AK+r/wAifmj29BhmdVqGpfBg4dPiqubpbKqr3uq2frJuz1jPdTVxCyaLSRC7tXxtPwmFuv6uE+b+kPbFa3I9FotrwJtZXvt3u3Wd/CfN78xPpZ2pVUtPoap5LlxVz/Dut/hyX/Nzzex9HmnBu8d5ckpuZbXBO757rm3XTwXhzN446ntRbu6j1seLUtJYtasc0kpjDs5j0Uynsvi/eaXjvTxKyZbyVtzp3fP4LcCc2aI2y9nXkU+Luqp/07Fb7SrDDc9l6mF4tqZXxe5zu703NR3Nea4rgxVKX38mWplLz67/AIHMGJPEqueb8Ntt/ev13O6Z5NZE6jUcoa3jFL3lrqm/F/h7h7ZzyuuGpPorAsW2DbMNqMhxkAhliywJYsskeGPDM0saGIaYY0MzQxpYhphjQzNDGlkGmWNLM00LNCGmWNNGWaFmhDTNCKjNNCKhTQqLKgFRZUINxE4geInESI6Kuijoq6BLVR8l9JdXcdtTOFtXGieHiXWaz5ohNfyN/BHvdoZbl6aMVNVeeU9vGVu3+CZ8f9IMuStX2hnxbrJ9aw4sT6/4eO7X9b/A6eOcs5dPQ+jURqtZqdco/ZzTWF+m7S28tktviH2z2utI8mgwWqy3V3ltdIlvfn6JdX8Fz6ZXra7C7O4Z4tu4xy0ns1e9bpcuTa25+HXyT8/sPs9do5/rORWuNO8l5HtC8kpT6eTb57N8jp6zdyvTO+NQ3ZunwajVTdYsvCobunLrI393inml6TtsvgfQcU8PLFrOFLq6cr5br8jqjT4sM4VnfBPJRhfCl7lPP8TmXuVO7xVS88j2X9TOWWW66SaZMmv0ktzHfZLXLhx5Hb/CjHWWtZnrT4MSxJr28j9qpn1fm9mtvfuackLUTw4sONz0ey9he+ute5fM0Ysaw4lCp1t4v+y8F6GbZDJaleQNsSmDbOTY7YNMS2DTAqvqQq2QiGWLLAliywJ5YsszyxZYhphjSzNLFliGmWNNGaWLNCGqaFmjLNCzQhqmhJozTQk0IaVRdUZlRdUSaVR1WZ1RZUIPxE4gOInESM6KugnRx0CYMWqvUdtZMVSlj081wPze0c/xpHy2u096zFGPvODE7efNa5tLm99v9Xz2Xie7GojT9xrb32yPNGy606veV7+WyMGPTu57rhx3OLh7zNVLg4p5JPzU89k+W+7a6bd8bpi8vFy6XL2nqcU4MWSdHMbYE92qXjT8afm16cz1dD2dqcV1OneNVL51ez/s9vzPUxziXEpWXUU+b4VtNe9vr7t2vJI0YnlS9uceOUtlEc9vjy/IMvJdaMwFhwZVP7zmd15Y6qUvxI8GFWr7uXa6U1u/mzms1mHSwqz3wqnsl1bZ5N/SXs9XU/tns9ntH+5zkyy6a3J29a6BpmOe1IypPHptXW63X7L/AHOYtfGZ7PHkxvi4drSWz8nz5GbjY1LGimDbLUwqZhpSmFTL0wqYFVshVshIMsSWDLElgTyxZZnliSxDRLFmjPLEliGqWLNGWaFmiTTNCzRlmhJoQ1TQioyzQk0IaVRdUZlRdUSaFR3iM6ssrIH4ycYHGTjJGdHOIHiPH+kOstYp0Omvhz6hPitf9LH96n+Xx5GsZu6Vunn6TJn7R7ucbSw6dOcWz3VZPvZPVTvsvVntYsFzMu8MU1072/s+5JNL4FezNLGk08qY4PZUzL6xK6L39W/Vs1OjWefPDOOP7cd5vGcf87/QrLtT+0pN+i2RKoOqOe23n9sYnmXtRx4KxXGRqtnG+z4ly9D5zF2ZihtrNTjo91yez59K81+B9L2qnk0OWZpy+T3Xhs0z5LLN4smWb7qsqvh9qE6pt+L+b+DPR4bbjqVyz1t7Gmpad29NkjivZbNOkkvBe0Vw54vWPT5cjvNkpXkbXCt55qUl+p4jVvIuGcT5pf4aS3e3+/yH7Im77Sh5IU8E95tw7cnsk/xRvLx8WiZcyPpqYVM7TDpnhelymFTLUwqZJxshXcgESZeWEmXTJGliSwJZeWSaJYksCWXliGiaFmjNNCTQhpmhJozTQk0SaJoRUZlRdUIaVRZUZlRZUQaVR3iM6s7xkj8ROIHjOcZJbU6qNNhrLk3aXSZW7p+CS8zzOzdHnrUZdf2jss+VpziT3WOV9lPz26+/n7vRdFXZqZamoNbK6Kug3RR0ZaI6Dqiroo6JB7Qr9zy/+J4eqnDnqsjyY4y48mSXF1txLvHs/Tk2e5mmMuOseSVUVyafiYvqGkxJuZqJXXbJSX5nTDOYs5Y2sFaOY3eLW4Oe227S29rff4Lf5mftLVPBrcTwZJpYNJGHHzT5S+Se3V+O75s9KsGifV7/APsb/uYK7MxVXHlz7xvyU8zpj5J+VYuF+Q+HtR59lOGq6b1PRc/03Yy1F3cT3Nymm2393yKaeNPpoajJLfjTa32LVqMW+3eT8zjlcd8R1xl1zV6ZSmVeWHalUm30W5TvJptKk2vU5NrbkKbkJDRdEIRXRdEIQIi8kIIIi6IQkRMumQghdF0yEJLJlkyEILJndyEFJuybkIScbONkIScbKtkICUbKNkIRUoK0q3mlun1RCEhPFjf3J+X/ADzZS8WOusJr3EIBZ6ifrK9lfZ4unjuR4cX/AG5+RCClHixrmoSK8Ep7pJPbbchDJcZCEJ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12293" name="Picture 8" descr="http://www.tvoyrebenok.ru/images/presentation/literature/m/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575" y="-285750"/>
            <a:ext cx="94996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4" descr="Абылай хан (1711-1781 жж.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338" y="-142875"/>
            <a:ext cx="3375026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Box 7"/>
          <p:cNvSpPr txBox="1">
            <a:spLocks noChangeArrowheads="1"/>
          </p:cNvSpPr>
          <p:nvPr/>
        </p:nvSpPr>
        <p:spPr bwMode="auto">
          <a:xfrm>
            <a:off x="3429000" y="214313"/>
            <a:ext cx="505777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Қазақ Ордасының ханы, Қазақ мемлекетінің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тарихындағы аса көрнекті мемлекет қайраткері. 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1743 жылға дейін Орта жүздің сұлтаны болған.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Әбілмәмбет хан қаза болған соң,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Абылай Ұлы жүздің ханы болады.</a:t>
            </a:r>
            <a:endParaRPr lang="ru-RU"/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Қазақ Ордасының ханы,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Қазақ мемлекетінің тарихындағы аса 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көрнекті мемлекет қайраткері. 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1743 жылға дейін Орта жүздің сұлтаны болған. 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Әбілмәмбет хан қаза болған соң,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Абылай Ұлы жүздің ханы болады.</a:t>
            </a:r>
          </a:p>
          <a:p>
            <a:endParaRPr lang="ru-RU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tvoyrebenok.ru/images/presentation/history/b/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26988"/>
            <a:ext cx="9144000" cy="6884988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1916465" y="2967335"/>
            <a:ext cx="6167073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Назарларыңызға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РАХМЕТ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76</TotalTime>
  <Words>128</Words>
  <Application>Microsoft Office PowerPoint</Application>
  <PresentationFormat>Экран (4:3)</PresentationFormat>
  <Paragraphs>38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Century Gothic</vt:lpstr>
      <vt:lpstr>Arial</vt:lpstr>
      <vt:lpstr>Wingdings 2</vt:lpstr>
      <vt:lpstr>Verdana</vt:lpstr>
      <vt:lpstr>Calibri</vt:lpstr>
      <vt:lpstr>Times New Roman</vt:lpstr>
      <vt:lpstr>Яркая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Samat</dc:creator>
  <cp:lastModifiedBy>Windows 7</cp:lastModifiedBy>
  <cp:revision>8</cp:revision>
  <dcterms:created xsi:type="dcterms:W3CDTF">2013-01-22T19:04:05Z</dcterms:created>
  <dcterms:modified xsi:type="dcterms:W3CDTF">2013-01-31T13:12:40Z</dcterms:modified>
</cp:coreProperties>
</file>