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62" r:id="rId3"/>
    <p:sldId id="261" r:id="rId4"/>
    <p:sldId id="257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24" autoAdjust="0"/>
    <p:restoredTop sz="94660"/>
  </p:normalViewPr>
  <p:slideViewPr>
    <p:cSldViewPr>
      <p:cViewPr>
        <p:scale>
          <a:sx n="77" d="100"/>
          <a:sy n="77" d="100"/>
        </p:scale>
        <p:origin x="-10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C2D99-8FD9-4E6B-BE88-90653DE3F65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B8970-C516-4ADF-9E60-DB3CEE22F9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97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993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00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739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903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96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709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248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563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917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753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297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873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924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322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867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61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414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B8970-C516-4ADF-9E60-DB3CEE22F93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536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B5793A-67E0-4EA0-A17F-53E66A794A48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0D5A103-79FF-4ED5-81AC-76CDADBBE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C:\Users\pc15\Desktop\&#1076;&#1099;&#1073;&#1099;&#1089;%203.wma" TargetMode="External"/><Relationship Id="rId1" Type="http://schemas.openxmlformats.org/officeDocument/2006/relationships/audio" Target="file:///C:\Users\pc15\Desktop\&#1076;&#1099;&#1073;&#1099;&#1089;%202.wma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c15\Desktop\&#1076;&#1099;&#1073;&#1099;&#1089;1.wma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/>
              <a:t>Абайдың“Қайғы шығады ілімнен”өлеңіндегі философиялық сыни көзқарас</a:t>
            </a:r>
            <a:endParaRPr lang="kk-KZ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672926"/>
          </a:xfrm>
        </p:spPr>
        <p:txBody>
          <a:bodyPr/>
          <a:lstStyle/>
          <a:p>
            <a:pPr algn="l"/>
            <a:r>
              <a:rPr lang="kk-KZ" dirty="0" smtClean="0"/>
              <a:t>Проблема: Оқушылар философиялық лирика </a:t>
            </a:r>
          </a:p>
          <a:p>
            <a:pPr algn="l"/>
            <a:r>
              <a:rPr lang="kk-KZ" dirty="0" smtClean="0"/>
              <a:t>                  оқымайды, түсініп байыбына бара </a:t>
            </a:r>
          </a:p>
          <a:p>
            <a:pPr algn="l"/>
            <a:r>
              <a:rPr lang="kk-KZ" dirty="0" smtClean="0"/>
              <a:t>                   алмайды.</a:t>
            </a:r>
            <a:endParaRPr lang="ru-RU" dirty="0"/>
          </a:p>
        </p:txBody>
      </p:sp>
      <p:pic>
        <p:nvPicPr>
          <p:cNvPr id="4" name="дыбыс 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571604" y="5429264"/>
            <a:ext cx="304800" cy="304800"/>
          </a:xfrm>
          <a:prstGeom prst="rect">
            <a:avLst/>
          </a:prstGeom>
        </p:spPr>
      </p:pic>
      <p:pic>
        <p:nvPicPr>
          <p:cNvPr id="6" name="дыбыс 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дыбыс 3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12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Проблемалық сұрақтар қойғызу.</a:t>
            </a:r>
          </a:p>
          <a:p>
            <a:r>
              <a:rPr lang="kk-KZ" dirty="0" smtClean="0"/>
              <a:t>1) “Ат шаба алмас мінімнен” тіркесі қандай мағынаны білдіреді?</a:t>
            </a:r>
          </a:p>
          <a:p>
            <a:r>
              <a:rPr lang="kk-KZ" dirty="0" smtClean="0"/>
              <a:t>2) Не себепті тіршіліктен пайда жоқ?</a:t>
            </a:r>
          </a:p>
          <a:p>
            <a:r>
              <a:rPr lang="kk-KZ" dirty="0" smtClean="0"/>
              <a:t>3) Неге жөргектегі бала тойымсыз болады?</a:t>
            </a:r>
          </a:p>
          <a:p>
            <a:r>
              <a:rPr lang="kk-KZ" dirty="0" smtClean="0"/>
              <a:t>4. Неге қаж парыз емес?</a:t>
            </a:r>
          </a:p>
          <a:p>
            <a:pPr>
              <a:buNone/>
            </a:pPr>
            <a:r>
              <a:rPr lang="kk-KZ" dirty="0" smtClean="0"/>
              <a:t>Қажылық деген не, қажы деген кім?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2920" y="6035039"/>
            <a:ext cx="81838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13292"/>
          </a:xfrm>
        </p:spPr>
        <p:txBody>
          <a:bodyPr>
            <a:normAutofit fontScale="92500" lnSpcReduction="20000"/>
          </a:bodyPr>
          <a:lstStyle/>
          <a:p>
            <a:r>
              <a:rPr lang="kk-KZ" dirty="0" smtClean="0"/>
              <a:t>Сатылай кешенді талдау.</a:t>
            </a:r>
          </a:p>
          <a:p>
            <a:r>
              <a:rPr lang="kk-KZ" dirty="0" smtClean="0"/>
              <a:t>Әдебиеттің тегі: лирика</a:t>
            </a:r>
          </a:p>
          <a:p>
            <a:r>
              <a:rPr lang="kk-KZ" dirty="0" smtClean="0"/>
              <a:t>Жанры, түрі:  философиялық лирика</a:t>
            </a:r>
          </a:p>
          <a:p>
            <a:r>
              <a:rPr lang="kk-KZ" dirty="0" smtClean="0"/>
              <a:t>Өлең өлшемі: 8 шумақты, 4-8-12 тармақты</a:t>
            </a:r>
          </a:p>
          <a:p>
            <a:r>
              <a:rPr lang="kk-KZ" dirty="0" smtClean="0"/>
              <a:t>Бунақ, буын: 7-8 буынды, 2 бунақты.</a:t>
            </a:r>
          </a:p>
          <a:p>
            <a:r>
              <a:rPr lang="kk-KZ" dirty="0" smtClean="0"/>
              <a:t>Ұйқас: аралас  ұйқас</a:t>
            </a:r>
          </a:p>
          <a:p>
            <a:r>
              <a:rPr lang="kk-KZ" dirty="0" smtClean="0"/>
              <a:t>Тақырып: халықтың басындағы қиыншылық, әлеуметтік жағдай.</a:t>
            </a:r>
          </a:p>
          <a:p>
            <a:r>
              <a:rPr lang="kk-KZ" dirty="0" smtClean="0"/>
              <a:t>Идея: Бірлік болмай, тірлік болмас.</a:t>
            </a:r>
          </a:p>
          <a:p>
            <a:r>
              <a:rPr lang="kk-KZ" dirty="0" smtClean="0"/>
              <a:t>Проблематика: Өмірдегі адамдардың </a:t>
            </a:r>
          </a:p>
          <a:p>
            <a:pPr>
              <a:buNone/>
            </a:pPr>
            <a:r>
              <a:rPr lang="kk-KZ" dirty="0" smtClean="0"/>
              <a:t>   бойындағы түрлі қасиеттер:екіжүзділік,маңғаздық, шенқұмарлық,көреалмаушылық.Осы қасиеттердің адам бойынан арылмайтындығына ақынның наразылығы.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27540"/>
          </a:xfrm>
        </p:spPr>
        <p:txBody>
          <a:bodyPr>
            <a:normAutofit fontScale="92500"/>
          </a:bodyPr>
          <a:lstStyle/>
          <a:p>
            <a:r>
              <a:rPr lang="kk-KZ" dirty="0" smtClean="0"/>
              <a:t>Заман- қоғам сипаты: патша үкіметіне бағыну,бірліктің болмауы, ел қараңғылығы.</a:t>
            </a:r>
          </a:p>
          <a:p>
            <a:r>
              <a:rPr lang="kk-KZ" dirty="0" smtClean="0"/>
              <a:t>Тартыс: надандық пен білім</a:t>
            </a:r>
          </a:p>
          <a:p>
            <a:r>
              <a:rPr lang="kk-KZ" dirty="0" smtClean="0"/>
              <a:t>Лирикалық қаһарман. Ақынның өзі</a:t>
            </a:r>
          </a:p>
          <a:p>
            <a:r>
              <a:rPr lang="kk-KZ" dirty="0" smtClean="0"/>
              <a:t>Ішкі дүниесі, болмысы: қайғы, ашыну, жанайқай.</a:t>
            </a:r>
          </a:p>
          <a:p>
            <a:r>
              <a:rPr lang="kk-KZ" dirty="0" smtClean="0"/>
              <a:t>Эмоция, лиризм: ыза, зіл, </a:t>
            </a:r>
          </a:p>
          <a:p>
            <a:r>
              <a:rPr lang="kk-KZ" dirty="0" smtClean="0"/>
              <a:t>Пафос:</a:t>
            </a:r>
          </a:p>
          <a:p>
            <a:r>
              <a:rPr lang="kk-KZ" dirty="0" smtClean="0"/>
              <a:t>Автор позициясы: халықтың көзін ашу, білімге шақыру.</a:t>
            </a:r>
          </a:p>
          <a:p>
            <a:r>
              <a:rPr lang="kk-KZ" dirty="0" smtClean="0"/>
              <a:t>Соны ой түйіндері: Ақынның ыза мен қайғының қыспағына түсіп, ашынуы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56168"/>
          </a:xfrm>
        </p:spPr>
        <p:txBody>
          <a:bodyPr>
            <a:normAutofit lnSpcReduction="10000"/>
          </a:bodyPr>
          <a:lstStyle/>
          <a:p>
            <a:r>
              <a:rPr lang="kk-KZ" dirty="0" smtClean="0"/>
              <a:t>Тойымсыздық, екіжүзділік, қазақта еркіндіктің болмауы.</a:t>
            </a:r>
          </a:p>
          <a:p>
            <a:r>
              <a:rPr lang="kk-KZ" dirty="0" smtClean="0"/>
              <a:t>Басында билік жоқ,қолынан келер дәрмені жоқ. Тойымсыздық, екіжүзділік, қазақта еркіндіктің болмауы.</a:t>
            </a:r>
          </a:p>
          <a:p>
            <a:endParaRPr lang="kk-KZ" dirty="0" smtClean="0"/>
          </a:p>
          <a:p>
            <a:r>
              <a:rPr lang="kk-KZ" dirty="0" smtClean="0"/>
              <a:t>Троп пен фигуралардың түрлері:</a:t>
            </a:r>
          </a:p>
          <a:p>
            <a:r>
              <a:rPr lang="kk-KZ" dirty="0" smtClean="0"/>
              <a:t>Дерексізді заттандыру: Қайғы шығар ілімнен, ыза шығар білімнен.Қайғы мен ыза қысқан соң, Зар шығады тілімнен. </a:t>
            </a:r>
          </a:p>
          <a:p>
            <a:pPr>
              <a:buNone/>
            </a:pPr>
            <a:r>
              <a:rPr lang="kk-KZ" dirty="0" smtClean="0"/>
              <a:t>   Ақыл бітпес дәуллетке, діулет бітпес келбетке.</a:t>
            </a:r>
          </a:p>
          <a:p>
            <a:r>
              <a:rPr lang="kk-KZ" dirty="0" smtClean="0"/>
              <a:t>Эпитет: болымсыз қулық тойымсыз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5173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dirty="0" smtClean="0"/>
              <a:t>Метонимия: есер, есірік болмасаң.</a:t>
            </a:r>
          </a:p>
          <a:p>
            <a:r>
              <a:rPr lang="kk-KZ" dirty="0" smtClean="0"/>
              <a:t>Ұлттық өрнек: жөргекте, құрықтап, сырықтап, пір, қажы.</a:t>
            </a:r>
          </a:p>
          <a:p>
            <a:r>
              <a:rPr lang="kk-KZ" dirty="0" smtClean="0"/>
              <a:t>Эпитет: бурыл шаш, басалқа сөз, кезбе шал, қаңқылдап біреу ән салса.</a:t>
            </a:r>
          </a:p>
          <a:p>
            <a:r>
              <a:rPr lang="kk-KZ" dirty="0" smtClean="0"/>
              <a:t>Теңеулі эпитет: итше індет</a:t>
            </a:r>
          </a:p>
          <a:p>
            <a:r>
              <a:rPr lang="kk-KZ" dirty="0" smtClean="0"/>
              <a:t>Метафора: Кейбіреуі-зәкүншік, кейбірі пірге қол берген, іші-залым, сырты-абыз.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k-KZ" dirty="0" smtClean="0"/>
              <a:t>Автор стилі: </a:t>
            </a:r>
          </a:p>
          <a:p>
            <a:r>
              <a:rPr lang="kk-KZ" dirty="0" smtClean="0"/>
              <a:t>Риторикалық сұраулар:</a:t>
            </a:r>
          </a:p>
          <a:p>
            <a:r>
              <a:rPr lang="kk-KZ" dirty="0" smtClean="0"/>
              <a:t>Қайтіп қызық көремін,әуре-сарсаң күнімнен? </a:t>
            </a:r>
          </a:p>
          <a:p>
            <a:r>
              <a:rPr lang="kk-KZ" dirty="0" smtClean="0"/>
              <a:t>Кім тояр қылған құрметке?</a:t>
            </a:r>
          </a:p>
          <a:p>
            <a:r>
              <a:rPr lang="kk-KZ" dirty="0" smtClean="0"/>
              <a:t>Қазақ тұрмас тұрықтап, ұстайсың қайтіп құрықтап?</a:t>
            </a:r>
          </a:p>
          <a:p>
            <a:r>
              <a:rPr lang="kk-KZ" dirty="0" smtClean="0"/>
              <a:t>Мұсылмандық ой ойлап, өтеген қашан ол парыз?</a:t>
            </a:r>
          </a:p>
          <a:p>
            <a:r>
              <a:rPr lang="kk-KZ" dirty="0" smtClean="0"/>
              <a:t> Осындай шал қайда жоқ?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Антонимдер: Іші-сырты, кеңшілік-тарлық, парыз-қарыз.</a:t>
            </a:r>
          </a:p>
          <a:p>
            <a:r>
              <a:rPr lang="kk-KZ" dirty="0" smtClean="0"/>
              <a:t>Синонимдер: қайғы, зар;есер, есірік;</a:t>
            </a:r>
          </a:p>
          <a:p>
            <a:r>
              <a:rPr lang="kk-KZ" smtClean="0"/>
              <a:t>Тұрақты тіркес: құлақ салу</a:t>
            </a:r>
            <a:endParaRPr lang="ru-RU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c15\Desktop\be_05fp0006[1]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530225"/>
            <a:ext cx="5053931" cy="4842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дыбыс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56102"/>
          </a:xfrm>
        </p:spPr>
        <p:txBody>
          <a:bodyPr>
            <a:normAutofit/>
          </a:bodyPr>
          <a:lstStyle/>
          <a:p>
            <a:r>
              <a:rPr lang="kk-KZ" dirty="0" smtClean="0"/>
              <a:t>Мақсаты: </a:t>
            </a:r>
          </a:p>
          <a:p>
            <a:r>
              <a:rPr lang="kk-KZ" dirty="0" smtClean="0"/>
              <a:t>Оқушыларға “Қайғы шығады ілімнен” өлеңінің тақырыбы мен идеясын ашу арқылы өлеңде берілген философиялық сыни көзқарасты таныту.</a:t>
            </a:r>
          </a:p>
          <a:p>
            <a:r>
              <a:rPr lang="kk-KZ" dirty="0" smtClean="0"/>
              <a:t>Міндеттері:</a:t>
            </a:r>
          </a:p>
          <a:p>
            <a:r>
              <a:rPr lang="kk-KZ" dirty="0" smtClean="0"/>
              <a:t> Өлеңнің мазмұнын түсініп айта алу;</a:t>
            </a:r>
          </a:p>
          <a:p>
            <a:r>
              <a:rPr lang="kk-KZ" dirty="0" smtClean="0"/>
              <a:t>Әрбір шумақтағы ойды анықтау;</a:t>
            </a:r>
          </a:p>
          <a:p>
            <a:r>
              <a:rPr lang="kk-KZ" dirty="0" smtClean="0"/>
              <a:t>Өлеңге сатылай кешенді талдау жасау.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13226"/>
          </a:xfrm>
        </p:spPr>
        <p:txBody>
          <a:bodyPr>
            <a:normAutofit/>
          </a:bodyPr>
          <a:lstStyle/>
          <a:p>
            <a:r>
              <a:rPr lang="kk-KZ" dirty="0" smtClean="0"/>
              <a:t>Тақырыптың өзектілігі:</a:t>
            </a:r>
          </a:p>
          <a:p>
            <a:r>
              <a:rPr lang="kk-KZ" dirty="0" smtClean="0"/>
              <a:t>Философиялық лириканы меңгерту,оқушылардың талдау жасауда қиыншылықтарды жеңуі.</a:t>
            </a:r>
          </a:p>
          <a:p>
            <a:pPr>
              <a:buNone/>
            </a:pPr>
            <a:r>
              <a:rPr lang="kk-KZ" dirty="0" smtClean="0"/>
              <a:t>  Өмірдегі адамдардың бойындағы түрлі қасиеттер:екіжүзділік,маңғаздық, шенқұмарлық,көреалмаушылық.Осы қасиеттердің адам бойынан арылмайтындығына ақынның наразылығы.  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56168"/>
          </a:xfrm>
        </p:spPr>
        <p:txBody>
          <a:bodyPr/>
          <a:lstStyle/>
          <a:p>
            <a:r>
              <a:rPr lang="kk-KZ" dirty="0" smtClean="0"/>
              <a:t>Болжам: </a:t>
            </a:r>
          </a:p>
          <a:p>
            <a:pPr>
              <a:buNone/>
            </a:pPr>
            <a:r>
              <a:rPr lang="kk-KZ" dirty="0" smtClean="0"/>
              <a:t>Егер де оқушылар осы аталған қасиеттердің жақсы-жаманын ажырата алса, жаманнан жиреніп, жақсыдан үйренеді.</a:t>
            </a:r>
          </a:p>
          <a:p>
            <a:r>
              <a:rPr lang="kk-KZ" dirty="0" smtClean="0"/>
              <a:t>Күтілетін нәтиже:</a:t>
            </a:r>
          </a:p>
          <a:p>
            <a:pPr>
              <a:buNone/>
            </a:pPr>
            <a:r>
              <a:rPr lang="kk-KZ" dirty="0" smtClean="0"/>
              <a:t>  Оқушы өз бойындағы жақсы қасиеттерді жинайды, өмірде өз орнын дұрыс табады, жан-жақты дамыған тұлға болады.</a:t>
            </a:r>
          </a:p>
          <a:p>
            <a:endParaRPr lang="kk-KZ" dirty="0" smtClean="0"/>
          </a:p>
          <a:p>
            <a:endParaRPr lang="kk-KZ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/>
          <a:lstStyle/>
          <a:p>
            <a:endParaRPr lang="kk-KZ" dirty="0" smtClean="0"/>
          </a:p>
          <a:p>
            <a:r>
              <a:rPr lang="kk-KZ" dirty="0" smtClean="0"/>
              <a:t>Маңыздылығы:</a:t>
            </a:r>
          </a:p>
          <a:p>
            <a:endParaRPr lang="kk-KZ" dirty="0" smtClean="0"/>
          </a:p>
          <a:p>
            <a:pPr>
              <a:buNone/>
            </a:pPr>
            <a:r>
              <a:rPr lang="kk-KZ" dirty="0" smtClean="0"/>
              <a:t>  Оқушы адами қасиеттерді танып, біледі, өмірде оңы мен солын ажырата алады.</a:t>
            </a:r>
          </a:p>
          <a:p>
            <a:pPr>
              <a:buNone/>
            </a:pPr>
            <a:endParaRPr lang="kk-KZ" dirty="0" smtClean="0"/>
          </a:p>
          <a:p>
            <a:r>
              <a:rPr lang="kk-KZ" dirty="0" smtClean="0"/>
              <a:t>Зерттеу әдісі: тәжірибелік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dirty="0" smtClean="0"/>
              <a:t>Жоспар:</a:t>
            </a:r>
          </a:p>
          <a:p>
            <a:pPr>
              <a:buNone/>
            </a:pPr>
            <a:r>
              <a:rPr lang="kk-KZ" dirty="0" smtClean="0"/>
              <a:t>1) Өлеңді мәнерлеп оқу, мәтінді түсіну.</a:t>
            </a:r>
          </a:p>
          <a:p>
            <a:pPr>
              <a:buNone/>
            </a:pPr>
            <a:r>
              <a:rPr lang="kk-KZ" dirty="0" smtClean="0"/>
              <a:t>2) Әр шумақтағы негізгі ойды анықтау, тірек сөздермен жұмыс, түсіндірме сөздікпен жұмыс істеу.</a:t>
            </a:r>
          </a:p>
          <a:p>
            <a:pPr>
              <a:buNone/>
            </a:pPr>
            <a:r>
              <a:rPr lang="kk-KZ" dirty="0" smtClean="0"/>
              <a:t>3) Өлеңге байланысты проблемалық сұрақтар қойдыру.</a:t>
            </a:r>
          </a:p>
          <a:p>
            <a:pPr>
              <a:buNone/>
            </a:pPr>
            <a:r>
              <a:rPr lang="kk-KZ" dirty="0" smtClean="0"/>
              <a:t>4) Өлеңге сатылай кешенді талдау жасау.</a:t>
            </a:r>
          </a:p>
          <a:p>
            <a:pPr>
              <a:buNone/>
            </a:pPr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 lnSpcReduction="10000"/>
          </a:bodyPr>
          <a:lstStyle/>
          <a:p>
            <a:r>
              <a:rPr lang="kk-KZ" dirty="0" smtClean="0"/>
              <a:t>Өлеңдегі негізгі ойлар:</a:t>
            </a:r>
          </a:p>
          <a:p>
            <a:pPr>
              <a:buNone/>
            </a:pPr>
            <a:r>
              <a:rPr lang="kk-KZ" sz="2400" dirty="0" smtClean="0"/>
              <a:t>1-шумақ: Ақынның ыза мен қайғының қыспағына түсіп, ашынуы.</a:t>
            </a:r>
          </a:p>
          <a:p>
            <a:pPr>
              <a:buNone/>
            </a:pPr>
            <a:r>
              <a:rPr lang="kk-KZ" sz="2400" dirty="0" smtClean="0"/>
              <a:t>2-шумақ:Өзіндей қайғылы адамдарға тіршіліктен пайда жоқ.</a:t>
            </a:r>
          </a:p>
          <a:p>
            <a:pPr>
              <a:buNone/>
            </a:pPr>
            <a:r>
              <a:rPr lang="kk-KZ" sz="2400" dirty="0" smtClean="0"/>
              <a:t>3-шумақ:Тойымсыздық, екіжүзділік, қазақта еркіндіктің болмауы.</a:t>
            </a:r>
          </a:p>
          <a:p>
            <a:pPr>
              <a:buNone/>
            </a:pPr>
            <a:r>
              <a:rPr lang="kk-KZ" sz="2400" dirty="0" smtClean="0"/>
              <a:t>4-шумақ: Адамның бойындағы қанағатсыздық пен қараңғылық, көреалмаушылық.</a:t>
            </a:r>
          </a:p>
          <a:p>
            <a:pPr>
              <a:buNone/>
            </a:pPr>
            <a:r>
              <a:rPr lang="kk-KZ" sz="2400" dirty="0" smtClean="0"/>
              <a:t>5-шумақ: Сөзі көп, уайымы жоқ.</a:t>
            </a:r>
          </a:p>
          <a:p>
            <a:pPr>
              <a:buNone/>
            </a:pPr>
            <a:r>
              <a:rPr lang="kk-KZ" sz="2400" dirty="0" smtClean="0"/>
              <a:t>6-шумақ:Қараңғылық пен түсінбеушілік.</a:t>
            </a:r>
          </a:p>
          <a:p>
            <a:pPr>
              <a:buNone/>
            </a:pPr>
            <a:r>
              <a:rPr lang="kk-KZ" sz="2400" dirty="0" smtClean="0"/>
              <a:t>7-шумақ:Басында билік жоқ,қолынан келер дәрмені жоқ.</a:t>
            </a:r>
          </a:p>
          <a:p>
            <a:pPr>
              <a:buNone/>
            </a:pPr>
            <a:r>
              <a:rPr lang="kk-KZ" sz="2400" dirty="0" smtClean="0"/>
              <a:t>8-шумақ: Бірлік болмай, тірлік болмас.  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mtClean="0"/>
              <a:t> 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kk-KZ" sz="2400" dirty="0" smtClean="0"/>
          </a:p>
          <a:p>
            <a:pPr algn="ctr">
              <a:buNone/>
            </a:pPr>
            <a:endParaRPr lang="kk-KZ" sz="2400" dirty="0" smtClean="0"/>
          </a:p>
          <a:p>
            <a:pPr algn="ctr">
              <a:buNone/>
            </a:pPr>
            <a:endParaRPr lang="kk-KZ" sz="2400" dirty="0" smtClean="0"/>
          </a:p>
          <a:p>
            <a:pPr algn="ctr">
              <a:buNone/>
            </a:pPr>
            <a:r>
              <a:rPr lang="kk-KZ" sz="2400" dirty="0" smtClean="0"/>
              <a:t>Өлеңдегі тірек сөздер:</a:t>
            </a:r>
          </a:p>
          <a:p>
            <a:pPr>
              <a:buNone/>
            </a:pPr>
            <a:endParaRPr lang="kk-KZ" sz="2400" dirty="0" smtClean="0"/>
          </a:p>
          <a:p>
            <a:pPr>
              <a:buNone/>
            </a:pPr>
            <a:r>
              <a:rPr lang="kk-KZ" sz="2400" dirty="0" smtClean="0"/>
              <a:t>Қайғы, ыза, зар, тойымсыз, кеңшілік, тарлық, қызық пен тыныштық, құрықтап, арыз, залым, абыз, мұсылмандық, қарыз, дәулет, партия, кезбе.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429</TotalTime>
  <Words>677</Words>
  <Application>Microsoft Office PowerPoint</Application>
  <PresentationFormat>Экран (4:3)</PresentationFormat>
  <Paragraphs>122</Paragraphs>
  <Slides>19</Slides>
  <Notes>19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Абайдың“Қайғы шығады ілімнен”өлеңіндегі философиялық сыни көзқарас</vt:lpstr>
      <vt:lpstr>Презентация PowerPoint</vt:lpstr>
      <vt:lpstr> </vt:lpstr>
      <vt:lpstr>     </vt:lpstr>
      <vt:lpstr>   </vt:lpstr>
      <vt:lpstr>Презентация PowerPoint</vt:lpstr>
      <vt:lpstr>Презентация PowerPoint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“Қайғы шығады ілімнен”</dc:title>
  <dc:creator>pc15</dc:creator>
  <cp:lastModifiedBy>heeq</cp:lastModifiedBy>
  <cp:revision>42</cp:revision>
  <dcterms:created xsi:type="dcterms:W3CDTF">2012-06-01T03:48:22Z</dcterms:created>
  <dcterms:modified xsi:type="dcterms:W3CDTF">2013-01-21T15:21:25Z</dcterms:modified>
</cp:coreProperties>
</file>