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Old Standard TT"/>
      <p:regular r:id="rId13"/>
      <p:bold r:id="rId14"/>
      <p: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OldStandardTT-regular.fntdata"/><Relationship Id="rId12" Type="http://schemas.openxmlformats.org/officeDocument/2006/relationships/slide" Target="slides/slide7.xml"/><Relationship Id="rId15" Type="http://schemas.openxmlformats.org/officeDocument/2006/relationships/font" Target="fonts/OldStandardTT-italic.fntdata"/><Relationship Id="rId14" Type="http://schemas.openxmlformats.org/officeDocument/2006/relationships/font" Target="fonts/OldStandardT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0b1544469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0b1544469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0b1544469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0b1544469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b1544469a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b1544469a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b1544469a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b1544469a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b1544469a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b1544469a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b1544469a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b1544469a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40" Type="http://schemas.openxmlformats.org/officeDocument/2006/relationships/hyperlink" Target="https://dictionary.cambridge.org/ru/%D1%81%D0%BB%D0%BE%D0%B2%D0%B0%D1%80%D1%8C/%D0%B0%D0%BD%D0%B3%D0%BB%D0%B8%D0%B9%D1%81%D0%BA%D0%B8%D0%B9/involve" TargetMode="External"/><Relationship Id="rId84" Type="http://schemas.openxmlformats.org/officeDocument/2006/relationships/hyperlink" Target="https://dictionary.cambridge.org/ru/%D1%81%D0%BB%D0%BE%D0%B2%D0%B0%D1%80%D1%8C/%D0%B0%D0%BD%D0%B3%D0%BB%D0%B8%D0%B9%D1%81%D0%BA%D0%B8%D0%B9/pound" TargetMode="External"/><Relationship Id="rId83" Type="http://schemas.openxmlformats.org/officeDocument/2006/relationships/hyperlink" Target="https://dictionary.cambridge.org/ru/%D1%81%D0%BB%D0%BE%D0%B2%D0%B0%D1%80%D1%8C/%D0%B0%D0%BD%D0%B3%D0%BB%D0%B8%D0%B9%D1%81%D0%BA%D0%B8%D0%B9/fair" TargetMode="External"/><Relationship Id="rId42" Type="http://schemas.openxmlformats.org/officeDocument/2006/relationships/hyperlink" Target="https://dictionary.cambridge.org/ru/%D1%81%D0%BB%D0%BE%D0%B2%D0%B0%D1%80%D1%8C/%D0%B0%D0%BD%D0%B3%D0%BB%D0%B8%D0%B9%D1%81%D0%BA%D0%B8%D0%B9/opportunity" TargetMode="External"/><Relationship Id="rId86" Type="http://schemas.openxmlformats.org/officeDocument/2006/relationships/hyperlink" Target="https://dictionary.cambridge.org/ru/%D1%81%D0%BB%D0%BE%D0%B2%D0%B0%D1%80%D1%8C/%D0%B0%D0%BD%D0%B3%D0%BB%D0%B8%D0%B9%D1%81%D0%BA%D0%B8%D0%B9/worth" TargetMode="External"/><Relationship Id="rId41" Type="http://schemas.openxmlformats.org/officeDocument/2006/relationships/hyperlink" Target="https://dictionary.cambridge.org/ru/%D1%81%D0%BB%D0%BE%D0%B2%D0%B0%D1%80%D1%8C/%D0%B0%D0%BD%D0%B3%D0%BB%D0%B8%D0%B9%D1%81%D0%BA%D0%B8%D0%B9/see" TargetMode="External"/><Relationship Id="rId85" Type="http://schemas.openxmlformats.org/officeDocument/2006/relationships/hyperlink" Target="https://dictionary.cambridge.org/ru/%D1%81%D0%BB%D0%BE%D0%B2%D0%B0%D1%80%D1%8C/%D0%B0%D0%BD%D0%B3%D0%BB%D0%B8%D0%B9%D1%81%D0%BA%D0%B8%D0%B9/note" TargetMode="External"/><Relationship Id="rId44" Type="http://schemas.openxmlformats.org/officeDocument/2006/relationships/hyperlink" Target="https://dictionary.cambridge.org/ru/%D1%81%D0%BB%D0%BE%D0%B2%D0%B0%D1%80%D1%8C/%D0%B0%D0%BD%D0%B3%D0%BB%D0%B8%D0%B9%D1%81%D0%BA%D0%B8%D0%B9/activity" TargetMode="External"/><Relationship Id="rId43" Type="http://schemas.openxmlformats.org/officeDocument/2006/relationships/hyperlink" Target="https://dictionary.cambridge.org/ru/%D1%81%D0%BB%D0%BE%D0%B2%D0%B0%D1%80%D1%8C/%D0%B0%D0%BD%D0%B3%D0%BB%D0%B8%D0%B9%D1%81%D0%BA%D0%B8%D0%B9/organization" TargetMode="External"/><Relationship Id="rId46" Type="http://schemas.openxmlformats.org/officeDocument/2006/relationships/hyperlink" Target="https://dictionary.cambridge.org/ru/%D1%81%D0%BB%D0%BE%D0%B2%D0%B0%D1%80%D1%8C/%D0%B0%D0%BD%D0%B3%D0%BB%D0%B8%D0%B9%D1%81%D0%BA%D0%B8%D0%B9/neutral" TargetMode="External"/><Relationship Id="rId45" Type="http://schemas.openxmlformats.org/officeDocument/2006/relationships/hyperlink" Target="https://dictionary.cambridge.org/ru/%D1%81%D0%BB%D0%BE%D0%B2%D0%B0%D1%80%D1%8C/%D0%B0%D0%BD%D0%B3%D0%BB%D0%B8%D0%B9%D1%81%D0%BA%D0%B8%D0%B9/carbon" TargetMode="External"/><Relationship Id="rId80" Type="http://schemas.openxmlformats.org/officeDocument/2006/relationships/hyperlink" Target="https://dictionary.cambridge.org/ru/%D1%81%D0%BB%D0%BE%D0%B2%D0%B0%D1%80%D1%8C/%D0%B0%D0%BD%D0%B3%D0%BB%D0%B8%D0%B9%D1%81%D0%BA%D0%B8%D0%B9/truth" TargetMode="External"/><Relationship Id="rId82" Type="http://schemas.openxmlformats.org/officeDocument/2006/relationships/hyperlink" Target="https://dictionary.cambridge.org/ru/%D1%81%D0%BB%D0%BE%D0%B2%D0%B0%D1%80%D1%8C/%D0%B0%D0%BD%D0%B3%D0%BB%D0%B8%D0%B9%D1%81%D0%BA%D0%B8%D0%B9/pleasant" TargetMode="External"/><Relationship Id="rId81" Type="http://schemas.openxmlformats.org/officeDocument/2006/relationships/hyperlink" Target="https://dictionary.cambridge.org/ru/%D1%81%D0%BB%D0%BE%D0%B2%D0%B0%D1%80%D1%8C/%D0%B0%D0%BD%D0%B3%D0%BB%D0%B8%D0%B9%D1%81%D0%BA%D0%B8%D0%B9/lif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ictionary.cambridge.org/ru/%D1%81%D0%BB%D0%BE%D0%B2%D0%B0%D1%80%D1%8C/%D0%B0%D0%BD%D0%B3%D0%BB%D0%B8%D0%B9%D1%81%D0%BA%D0%B8%D0%B9/existing" TargetMode="External"/><Relationship Id="rId4" Type="http://schemas.openxmlformats.org/officeDocument/2006/relationships/hyperlink" Target="https://dictionary.cambridge.org/ru/%D1%81%D0%BB%D0%BE%D0%B2%D0%B0%D1%80%D1%8C/%D0%B0%D0%BD%D0%B3%D0%BB%D0%B8%D0%B9%D1%81%D0%BA%D0%B8%D0%B9/physical" TargetMode="External"/><Relationship Id="rId9" Type="http://schemas.openxmlformats.org/officeDocument/2006/relationships/hyperlink" Target="https://dictionary.cambridge.org/ru/%D1%81%D0%BB%D0%BE%D0%B2%D0%B0%D1%80%D1%8C/%D0%B0%D0%BD%D0%B3%D0%BB%D0%B8%D0%B9%D1%81%D0%BA%D0%B8%D0%B9/business" TargetMode="External"/><Relationship Id="rId48" Type="http://schemas.openxmlformats.org/officeDocument/2006/relationships/hyperlink" Target="https://dictionary.cambridge.org/ru/%D1%81%D0%BB%D0%BE%D0%B2%D0%B0%D1%80%D1%8C/%D0%B0%D0%BD%D0%B3%D0%BB%D0%B8%D0%B9%D1%81%D0%BA%D0%B8%D0%B9/total" TargetMode="External"/><Relationship Id="rId47" Type="http://schemas.openxmlformats.org/officeDocument/2006/relationships/hyperlink" Target="https://dictionary.cambridge.org/ru/%D1%81%D0%BB%D0%BE%D0%B2%D0%B0%D1%80%D1%8C/%D0%B0%D0%BD%D0%B3%D0%BB%D0%B8%D0%B9%D1%81%D0%BA%D0%B8%D0%B9/add" TargetMode="External"/><Relationship Id="rId49" Type="http://schemas.openxmlformats.org/officeDocument/2006/relationships/hyperlink" Target="https://dictionary.cambridge.org/ru/%D1%81%D0%BB%D0%BE%D0%B2%D0%B0%D1%80%D1%8C/%D0%B0%D0%BD%D0%B3%D0%BB%D0%B8%D0%B9%D1%81%D0%BA%D0%B8%D0%B9/amount" TargetMode="External"/><Relationship Id="rId5" Type="http://schemas.openxmlformats.org/officeDocument/2006/relationships/hyperlink" Target="https://dictionary.cambridge.org/ru/%D1%81%D0%BB%D0%BE%D0%B2%D0%B0%D1%80%D1%8C/%D0%B0%D0%BD%D0%B3%D0%BB%D0%B8%D0%B9%D1%81%D0%BA%D0%B8%D0%B9/building" TargetMode="External"/><Relationship Id="rId6" Type="http://schemas.openxmlformats.org/officeDocument/2006/relationships/hyperlink" Target="https://dictionary.cambridge.org/ru/%D1%81%D0%BB%D0%BE%D0%B2%D0%B0%D1%80%D1%8C/%D0%B0%D0%BD%D0%B3%D0%BB%D0%B8%D0%B9%D1%81%D0%BA%D0%B8%D0%B9/especially" TargetMode="External"/><Relationship Id="rId7" Type="http://schemas.openxmlformats.org/officeDocument/2006/relationships/hyperlink" Target="https://dictionary.cambridge.org/ru/%D1%81%D0%BB%D0%BE%D0%B2%D0%B0%D1%80%D1%8C/%D0%B0%D0%BD%D0%B3%D0%BB%D0%B8%D0%B9%D1%81%D0%BA%D0%B8%D0%B9/shop" TargetMode="External"/><Relationship Id="rId8" Type="http://schemas.openxmlformats.org/officeDocument/2006/relationships/hyperlink" Target="https://dictionary.cambridge.org/ru/%D1%81%D0%BB%D0%BE%D0%B2%D0%B0%D1%80%D1%8C/%D0%B0%D0%BD%D0%B3%D0%BB%D0%B8%D0%B9%D1%81%D0%BA%D0%B8%D0%B9/rather" TargetMode="External"/><Relationship Id="rId73" Type="http://schemas.openxmlformats.org/officeDocument/2006/relationships/hyperlink" Target="https://dictionary.cambridge.org/ru/%D1%81%D0%BB%D0%BE%D0%B2%D0%B0%D1%80%D1%8C/%D0%B0%D0%BD%D0%B3%D0%BB%D0%B8%D0%B9%D1%81%D0%BA%D0%B8%D0%B9/buy" TargetMode="External"/><Relationship Id="rId72" Type="http://schemas.openxmlformats.org/officeDocument/2006/relationships/hyperlink" Target="https://dictionary.cambridge.org/ru/%D1%81%D0%BB%D0%BE%D0%B2%D0%B0%D1%80%D1%8C/%D0%B0%D0%BD%D0%B3%D0%BB%D0%B8%D0%B9%D1%81%D0%BA%D0%B8%D0%B9/advertisement" TargetMode="External"/><Relationship Id="rId31" Type="http://schemas.openxmlformats.org/officeDocument/2006/relationships/hyperlink" Target="https://dictionary.cambridge.org/ru/%D1%81%D0%BB%D0%BE%D0%B2%D0%B0%D1%80%D1%8C/%D0%B0%D0%BD%D0%B3%D0%BB%D0%B8%D0%B9%D1%81%D0%BA%D0%B8%D0%B9/untidy" TargetMode="External"/><Relationship Id="rId75" Type="http://schemas.openxmlformats.org/officeDocument/2006/relationships/hyperlink" Target="https://dictionary.cambridge.org/ru/%D1%81%D0%BB%D0%BE%D0%B2%D0%B0%D1%80%D1%8C/%D0%B0%D0%BD%D0%B3%D0%BB%D0%B8%D0%B9%D1%81%D0%BA%D0%B8%D0%B9/customer" TargetMode="External"/><Relationship Id="rId30" Type="http://schemas.openxmlformats.org/officeDocument/2006/relationships/hyperlink" Target="https://dictionary.cambridge.org/ru/%D1%81%D0%BB%D0%BE%D0%B2%D0%B0%D1%80%D1%8C/%D0%B0%D0%BD%D0%B3%D0%BB%D0%B8%D0%B9%D1%81%D0%BA%D0%B8%D0%B9/work" TargetMode="External"/><Relationship Id="rId74" Type="http://schemas.openxmlformats.org/officeDocument/2006/relationships/hyperlink" Target="https://dictionary.cambridge.org/ru/%D1%81%D0%BB%D0%BE%D0%B2%D0%B0%D1%80%D1%8C/%D0%B0%D0%BD%D0%B3%D0%BB%D0%B8%D0%B9%D1%81%D0%BA%D0%B8%D0%B9/product" TargetMode="External"/><Relationship Id="rId33" Type="http://schemas.openxmlformats.org/officeDocument/2006/relationships/hyperlink" Target="https://dictionary.cambridge.org/ru/%D1%81%D0%BB%D0%BE%D0%B2%D0%B0%D1%80%D1%8C/%D0%B0%D0%BD%D0%B3%D0%BB%D0%B8%D0%B9%D1%81%D0%BA%D0%B8%D0%B9/mixture" TargetMode="External"/><Relationship Id="rId77" Type="http://schemas.openxmlformats.org/officeDocument/2006/relationships/hyperlink" Target="https://dictionary.cambridge.org/ru/%D1%81%D0%BB%D0%BE%D0%B2%D0%B0%D1%80%D1%8C/%D0%B0%D0%BD%D0%B3%D0%BB%D0%B8%D0%B9%D1%81%D0%BA%D0%B8%D0%B9/willing" TargetMode="External"/><Relationship Id="rId32" Type="http://schemas.openxmlformats.org/officeDocument/2006/relationships/hyperlink" Target="https://dictionary.cambridge.org/ru/%D1%81%D0%BB%D0%BE%D0%B2%D0%B0%D1%80%D1%8C/%D0%B0%D0%BD%D0%B3%D0%BB%D0%B8%D0%B9%D1%81%D0%BA%D0%B8%D0%B9/confused" TargetMode="External"/><Relationship Id="rId76" Type="http://schemas.openxmlformats.org/officeDocument/2006/relationships/hyperlink" Target="https://dictionary.cambridge.org/ru/%D1%81%D0%BB%D0%BE%D0%B2%D0%B0%D1%80%D1%8C/%D0%B0%D0%BD%D0%B3%D0%BB%D0%B8%D0%B9%D1%81%D0%BA%D0%B8%D0%B9/show" TargetMode="External"/><Relationship Id="rId35" Type="http://schemas.openxmlformats.org/officeDocument/2006/relationships/hyperlink" Target="https://dictionary.cambridge.org/ru/%D1%81%D0%BB%D0%BE%D0%B2%D0%B0%D1%80%D1%8C/%D0%B0%D0%BD%D0%B3%D0%BB%D0%B8%D0%B9%D1%81%D0%BA%D0%B8%D0%B9/idea" TargetMode="External"/><Relationship Id="rId79" Type="http://schemas.openxmlformats.org/officeDocument/2006/relationships/hyperlink" Target="https://dictionary.cambridge.org/ru/%D1%81%D0%BB%D0%BE%D0%B2%D0%B0%D1%80%D1%8C/%D0%B0%D0%BD%D0%B3%D0%BB%D0%B8%D0%B9%D1%81%D0%BA%D0%B8%D0%B9/telling" TargetMode="External"/><Relationship Id="rId34" Type="http://schemas.openxmlformats.org/officeDocument/2006/relationships/hyperlink" Target="https://dictionary.cambridge.org/ru/%D1%81%D0%BB%D0%BE%D0%B2%D0%B0%D1%80%D1%8C/%D0%B0%D0%BD%D0%B3%D0%BB%D0%B8%D0%B9%D1%81%D0%BA%D0%B8%D0%B9/feeling" TargetMode="External"/><Relationship Id="rId78" Type="http://schemas.openxmlformats.org/officeDocument/2006/relationships/hyperlink" Target="https://dictionary.cambridge.org/ru/%D1%81%D0%BB%D0%BE%D0%B2%D0%B0%D1%80%D1%8C/%D0%B0%D0%BD%D0%B3%D0%BB%D0%B8%D0%B9%D1%81%D0%BA%D0%B8%D0%B9/believe" TargetMode="External"/><Relationship Id="rId71" Type="http://schemas.openxmlformats.org/officeDocument/2006/relationships/hyperlink" Target="https://dictionary.cambridge.org/ru/%D1%81%D0%BB%D0%BE%D0%B2%D0%B0%D1%80%D1%8C/%D0%B0%D0%BD%D0%B3%D0%BB%D0%B8%D0%B9%D1%81%D0%BA%D0%B8%D0%B9/see" TargetMode="External"/><Relationship Id="rId70" Type="http://schemas.openxmlformats.org/officeDocument/2006/relationships/hyperlink" Target="https://dictionary.cambridge.org/ru/%D1%81%D0%BB%D0%BE%D0%B2%D0%B0%D1%80%D1%8C/%D0%B0%D0%BD%D0%B3%D0%BB%D0%B8%D0%B9%D1%81%D0%BA%D0%B8%D0%B9/website" TargetMode="External"/><Relationship Id="rId37" Type="http://schemas.openxmlformats.org/officeDocument/2006/relationships/hyperlink" Target="https://dictionary.cambridge.org/ru/%D1%81%D0%BB%D0%BE%D0%B2%D0%B0%D1%80%D1%8C/%D0%B0%D0%BD%D0%B3%D0%BB%D0%B8%D0%B9%D1%81%D0%BA%D0%B8%D0%B9/start" TargetMode="External"/><Relationship Id="rId36" Type="http://schemas.openxmlformats.org/officeDocument/2006/relationships/hyperlink" Target="https://dictionary.cambridge.org/ru/%D1%81%D0%BB%D0%BE%D0%B2%D0%B0%D1%80%D1%8C/%D0%B0%D0%BD%D0%B3%D0%BB%D0%B8%D0%B9%D1%81%D0%BA%D0%B8%D0%B9/skill" TargetMode="External"/><Relationship Id="rId39" Type="http://schemas.openxmlformats.org/officeDocument/2006/relationships/hyperlink" Target="https://dictionary.cambridge.org/ru/%D1%81%D0%BB%D0%BE%D0%B2%D0%B0%D1%80%D1%8C/%D0%B0%D0%BD%D0%B3%D0%BB%D0%B8%D0%B9%D1%81%D0%BA%D0%B8%D0%B9/especially" TargetMode="External"/><Relationship Id="rId38" Type="http://schemas.openxmlformats.org/officeDocument/2006/relationships/hyperlink" Target="https://dictionary.cambridge.org/ru/%D1%81%D0%BB%D0%BE%D0%B2%D0%B0%D1%80%D1%8C/%D0%B0%D0%BD%D0%B3%D0%BB%D0%B8%D0%B9%D1%81%D0%BA%D0%B8%D0%B9/business" TargetMode="External"/><Relationship Id="rId62" Type="http://schemas.openxmlformats.org/officeDocument/2006/relationships/hyperlink" Target="https://dictionary.cambridge.org/ru/%D1%81%D0%BB%D0%BE%D0%B2%D0%B0%D1%80%D1%8C/%D0%B0%D0%BD%D0%B3%D0%BB%D0%B8%D0%B9%D1%81%D0%BA%D0%B8%D0%B9/buses" TargetMode="External"/><Relationship Id="rId61" Type="http://schemas.openxmlformats.org/officeDocument/2006/relationships/hyperlink" Target="https://dictionary.cambridge.org/ru/%D1%81%D0%BB%D0%BE%D0%B2%D0%B0%D1%80%D1%8C/%D0%B0%D0%BD%D0%B3%D0%BB%D0%B8%D0%B9%D1%81%D0%BA%D0%B8%D0%B9/number" TargetMode="External"/><Relationship Id="rId20" Type="http://schemas.openxmlformats.org/officeDocument/2006/relationships/hyperlink" Target="https://dictionary.cambridge.org/ru/%D1%81%D0%BB%D0%BE%D0%B2%D0%B0%D1%80%D1%8C/%D0%B0%D0%BD%D0%B3%D0%BB%D0%B8%D0%B9%D1%81%D0%BA%D0%B8%D0%B9/chemical" TargetMode="External"/><Relationship Id="rId64" Type="http://schemas.openxmlformats.org/officeDocument/2006/relationships/hyperlink" Target="https://dictionary.cambridge.org/ru/%D1%81%D0%BB%D0%BE%D0%B2%D0%B0%D1%80%D1%8C/%D0%B0%D0%BD%D0%B3%D0%BB%D0%B8%D0%B9%D1%81%D0%BA%D0%B8%D0%B9/control" TargetMode="External"/><Relationship Id="rId63" Type="http://schemas.openxmlformats.org/officeDocument/2006/relationships/hyperlink" Target="https://dictionary.cambridge.org/ru/%D1%81%D0%BB%D0%BE%D0%B2%D0%B0%D1%80%D1%8C/%D0%B0%D0%BD%D0%B3%D0%BB%D0%B8%D0%B9%D1%81%D0%BA%D0%B8%D0%B9/aircraft" TargetMode="External"/><Relationship Id="rId22" Type="http://schemas.openxmlformats.org/officeDocument/2006/relationships/hyperlink" Target="https://dictionary.cambridge.org/ru/%D1%81%D0%BB%D0%BE%D0%B2%D0%B0%D1%80%D1%8C/%D0%B0%D0%BD%D0%B3%D0%BB%D0%B8%D0%B9%D1%81%D0%BA%D0%B8%D0%B9/rather" TargetMode="External"/><Relationship Id="rId66" Type="http://schemas.openxmlformats.org/officeDocument/2006/relationships/hyperlink" Target="https://dictionary.cambridge.org/ru/%D1%81%D0%BB%D0%BE%D0%B2%D0%B0%D1%80%D1%8C/%D0%B0%D0%BD%D0%B3%D0%BB%D0%B8%D0%B9%D1%81%D0%BA%D0%B8%D0%B9/organization" TargetMode="External"/><Relationship Id="rId21" Type="http://schemas.openxmlformats.org/officeDocument/2006/relationships/hyperlink" Target="https://dictionary.cambridge.org/ru/%D1%81%D0%BB%D0%BE%D0%B2%D0%B0%D1%80%D1%8C/%D0%B0%D0%BD%D0%B3%D0%BB%D0%B8%D0%B9%D1%81%D0%BA%D0%B8%D0%B9/add" TargetMode="External"/><Relationship Id="rId65" Type="http://schemas.openxmlformats.org/officeDocument/2006/relationships/hyperlink" Target="https://dictionary.cambridge.org/ru/%D1%81%D0%BB%D0%BE%D0%B2%D0%B0%D1%80%D1%8C/%D0%B0%D0%BD%D0%B3%D0%BB%D0%B8%D0%B9%D1%81%D0%BA%D0%B8%D0%B9/person" TargetMode="External"/><Relationship Id="rId24" Type="http://schemas.openxmlformats.org/officeDocument/2006/relationships/hyperlink" Target="https://dictionary.cambridge.org/ru/%D1%81%D0%BB%D0%BE%D0%B2%D0%B0%D1%80%D1%8C/%D0%B0%D0%BD%D0%B3%D0%BB%D0%B8%D0%B9%D1%81%D0%BA%D0%B8%D0%B9/earth" TargetMode="External"/><Relationship Id="rId68" Type="http://schemas.openxmlformats.org/officeDocument/2006/relationships/hyperlink" Target="https://dictionary.cambridge.org/ru/%D1%81%D0%BB%D0%BE%D0%B2%D0%B0%D1%80%D1%8C/%D0%B0%D0%BD%D0%B3%D0%BB%D0%B8%D0%B9%D1%81%D0%BA%D0%B8%D0%B9/customer" TargetMode="External"/><Relationship Id="rId23" Type="http://schemas.openxmlformats.org/officeDocument/2006/relationships/hyperlink" Target="https://dictionary.cambridge.org/ru/%D1%81%D0%BB%D0%BE%D0%B2%D0%B0%D1%80%D1%8C/%D0%B0%D0%BD%D0%B3%D0%BB%D0%B8%D0%B9%D1%81%D0%BA%D0%B8%D0%B9/growing" TargetMode="External"/><Relationship Id="rId67" Type="http://schemas.openxmlformats.org/officeDocument/2006/relationships/hyperlink" Target="https://dictionary.cambridge.org/ru/%D1%81%D0%BB%D0%BE%D0%B2%D0%B0%D1%80%D1%8C/%D0%B0%D0%BD%D0%B3%D0%BB%D0%B8%D0%B9%D1%81%D0%BA%D0%B8%D0%B9/process" TargetMode="External"/><Relationship Id="rId60" Type="http://schemas.openxmlformats.org/officeDocument/2006/relationships/hyperlink" Target="https://dictionary.cambridge.org/ru/%D1%81%D0%BB%D0%BE%D0%B2%D0%B0%D1%80%D1%8C/%D0%B0%D0%BD%D0%B3%D0%BB%D0%B8%D0%B9%D1%81%D0%BA%D0%B8%D0%B9/create" TargetMode="External"/><Relationship Id="rId26" Type="http://schemas.openxmlformats.org/officeDocument/2006/relationships/hyperlink" Target="https://dictionary.cambridge.org/ru/%D1%81%D0%BB%D0%BE%D0%B2%D0%B0%D1%80%D1%8C/%D0%B0%D0%BD%D0%B3%D0%BB%D0%B8%D0%B9%D1%81%D0%BA%D0%B8%D0%B9/business" TargetMode="External"/><Relationship Id="rId25" Type="http://schemas.openxmlformats.org/officeDocument/2006/relationships/hyperlink" Target="https://dictionary.cambridge.org/ru/%D1%81%D0%BB%D0%BE%D0%B2%D0%B0%D1%80%D1%8C/%D0%B0%D0%BD%D0%B3%D0%BB%D0%B8%D0%B9%D1%81%D0%BA%D0%B8%D0%B9/business" TargetMode="External"/><Relationship Id="rId69" Type="http://schemas.openxmlformats.org/officeDocument/2006/relationships/hyperlink" Target="https://dictionary.cambridge.org/ru/%D1%81%D0%BB%D0%BE%D0%B2%D0%B0%D1%80%D1%8C/%D0%B0%D0%BD%D0%B3%D0%BB%D0%B8%D0%B9%D1%81%D0%BA%D0%B8%D0%B9/visit" TargetMode="External"/><Relationship Id="rId28" Type="http://schemas.openxmlformats.org/officeDocument/2006/relationships/hyperlink" Target="https://dictionary.cambridge.org/ru/%D1%81%D0%BB%D0%BE%D0%B2%D0%B0%D1%80%D1%8C/%D0%B0%D0%BD%D0%B3%D0%BB%D0%B8%D0%B9%D1%81%D0%BA%D0%B8%D0%B9/people" TargetMode="External"/><Relationship Id="rId27" Type="http://schemas.openxmlformats.org/officeDocument/2006/relationships/hyperlink" Target="https://dictionary.cambridge.org/ru/%D1%81%D0%BB%D0%BE%D0%B2%D0%B0%D1%80%D1%8C/%D0%B0%D0%BD%D0%B3%D0%BB%D0%B8%D0%B9%D1%81%D0%BA%D0%B8%D0%B9/activity" TargetMode="External"/><Relationship Id="rId29" Type="http://schemas.openxmlformats.org/officeDocument/2006/relationships/hyperlink" Target="https://dictionary.cambridge.org/ru/%D1%81%D0%BB%D0%BE%D0%B2%D0%B0%D1%80%D1%8C/%D0%B0%D0%BD%D0%B3%D0%BB%D0%B8%D0%B9%D1%81%D0%BA%D0%B8%D0%B9/company" TargetMode="External"/><Relationship Id="rId51" Type="http://schemas.openxmlformats.org/officeDocument/2006/relationships/hyperlink" Target="https://dictionary.cambridge.org/ru/%D1%81%D0%BB%D0%BE%D0%B2%D0%B0%D1%80%D1%8C/%D0%B0%D0%BD%D0%B3%D0%BB%D0%B8%D0%B9%D1%81%D0%BA%D0%B8%D0%B9/dioxide" TargetMode="External"/><Relationship Id="rId50" Type="http://schemas.openxmlformats.org/officeDocument/2006/relationships/hyperlink" Target="https://dictionary.cambridge.org/ru/%D1%81%D0%BB%D0%BE%D0%B2%D0%B0%D1%80%D1%8C/%D0%B0%D0%BD%D0%B3%D0%BB%D0%B8%D0%B9%D1%81%D0%BA%D0%B8%D0%B9/carbon" TargetMode="External"/><Relationship Id="rId53" Type="http://schemas.openxmlformats.org/officeDocument/2006/relationships/hyperlink" Target="https://dictionary.cambridge.org/ru/%D1%81%D0%BB%D0%BE%D0%B2%D0%B0%D1%80%D1%8C/%D0%B0%D0%BD%D0%B3%D0%BB%D0%B8%D0%B9%D1%81%D0%BA%D0%B8%D0%B9/example" TargetMode="External"/><Relationship Id="rId52" Type="http://schemas.openxmlformats.org/officeDocument/2006/relationships/hyperlink" Target="https://dictionary.cambridge.org/ru/%D1%81%D0%BB%D0%BE%D0%B2%D0%B0%D1%80%D1%8C/%D0%B0%D0%BD%D0%B3%D0%BB%D0%B8%D0%B9%D1%81%D0%BA%D0%B8%D0%B9/atmosphere" TargetMode="External"/><Relationship Id="rId11" Type="http://schemas.openxmlformats.org/officeDocument/2006/relationships/hyperlink" Target="https://dictionary.cambridge.org/ru/%D1%81%D0%BB%D0%BE%D0%B2%D0%B0%D1%80%D1%8C/%D0%B0%D0%BD%D0%B3%D0%BB%D0%B8%D0%B9%D1%81%D0%BA%D0%B8%D0%B9/start" TargetMode="External"/><Relationship Id="rId55" Type="http://schemas.openxmlformats.org/officeDocument/2006/relationships/hyperlink" Target="https://dictionary.cambridge.org/ru/%D1%81%D0%BB%D0%BE%D0%B2%D0%B0%D1%80%D1%8C/%D0%B0%D0%BD%D0%B3%D0%BB%D0%B8%D0%B9%D1%81%D0%BA%D0%B8%D0%B9/sycamore" TargetMode="External"/><Relationship Id="rId10" Type="http://schemas.openxmlformats.org/officeDocument/2006/relationships/hyperlink" Target="https://dictionary.cambridge.org/ru/%D1%81%D0%BB%D0%BE%D0%B2%D0%B0%D1%80%D1%8C/%D0%B0%D0%BD%D0%B3%D0%BB%D0%B8%D0%B9%D1%81%D0%BA%D0%B8%D0%B9/internet" TargetMode="External"/><Relationship Id="rId54" Type="http://schemas.openxmlformats.org/officeDocument/2006/relationships/hyperlink" Target="https://dictionary.cambridge.org/ru/%D1%81%D0%BB%D0%BE%D0%B2%D0%B0%D1%80%D1%8C/%D0%B0%D0%BD%D0%B3%D0%BB%D0%B8%D0%B9%D1%81%D0%BA%D0%B8%D0%B9/planting" TargetMode="External"/><Relationship Id="rId13" Type="http://schemas.openxmlformats.org/officeDocument/2006/relationships/hyperlink" Target="https://dictionary.cambridge.org/ru/%D1%81%D0%BB%D0%BE%D0%B2%D0%B0%D1%80%D1%8C/%D0%B0%D0%BD%D0%B3%D0%BB%D0%B8%D0%B9%D1%81%D0%BA%D0%B8%D0%B9/your" TargetMode="External"/><Relationship Id="rId57" Type="http://schemas.openxmlformats.org/officeDocument/2006/relationships/hyperlink" Target="https://dictionary.cambridge.org/ru/%D1%81%D0%BB%D0%BE%D0%B2%D0%B0%D1%80%D1%8C/%D0%B0%D0%BD%D0%B3%D0%BB%D0%B8%D0%B9%D1%81%D0%BA%D0%B8%D0%B9/remove" TargetMode="External"/><Relationship Id="rId12" Type="http://schemas.openxmlformats.org/officeDocument/2006/relationships/hyperlink" Target="https://dictionary.cambridge.org/ru/%D1%81%D0%BB%D0%BE%D0%B2%D0%B0%D1%80%D1%8C/%D0%B0%D0%BD%D0%B3%D0%BB%D0%B8%D0%B9%D1%81%D0%BA%D0%B8%D0%B9/especially" TargetMode="External"/><Relationship Id="rId56" Type="http://schemas.openxmlformats.org/officeDocument/2006/relationships/hyperlink" Target="https://dictionary.cambridge.org/ru/%D1%81%D0%BB%D0%BE%D0%B2%D0%B0%D1%80%D1%8C/%D0%B0%D0%BD%D0%B3%D0%BB%D0%B8%D0%B9%D1%81%D0%BA%D0%B8%D0%B9/order" TargetMode="External"/><Relationship Id="rId15" Type="http://schemas.openxmlformats.org/officeDocument/2006/relationships/hyperlink" Target="https://dictionary.cambridge.org/ru/%D1%81%D0%BB%D0%BE%D0%B2%D0%B0%D1%80%D1%8C/%D0%B0%D0%BD%D0%B3%D0%BB%D0%B8%D0%B9%D1%81%D0%BA%D0%B8%D0%B9/method" TargetMode="External"/><Relationship Id="rId59" Type="http://schemas.openxmlformats.org/officeDocument/2006/relationships/hyperlink" Target="https://dictionary.cambridge.org/ru/%D1%81%D0%BB%D0%BE%D0%B2%D0%B0%D1%80%D1%8C/%D0%B0%D0%BD%D0%B3%D0%BB%D0%B8%D0%B9%D1%81%D0%BA%D0%B8%D0%B9/dioxide" TargetMode="External"/><Relationship Id="rId14" Type="http://schemas.openxmlformats.org/officeDocument/2006/relationships/hyperlink" Target="https://dictionary.cambridge.org/ru/%D1%81%D0%BB%D0%BE%D0%B2%D0%B0%D1%80%D1%8C/%D0%B0%D0%BD%D0%B3%D0%BB%D0%B8%D0%B9%D1%81%D0%BA%D0%B8%D0%B9/job" TargetMode="External"/><Relationship Id="rId58" Type="http://schemas.openxmlformats.org/officeDocument/2006/relationships/hyperlink" Target="https://dictionary.cambridge.org/ru/%D1%81%D0%BB%D0%BE%D0%B2%D0%B0%D1%80%D1%8C/%D0%B0%D0%BD%D0%B3%D0%BB%D0%B8%D0%B9%D1%81%D0%BA%D0%B8%D0%B9/carbon" TargetMode="External"/><Relationship Id="rId17" Type="http://schemas.openxmlformats.org/officeDocument/2006/relationships/hyperlink" Target="https://dictionary.cambridge.org/ru/%D1%81%D0%BB%D0%BE%D0%B2%D0%B0%D1%80%D1%8C/%D0%B0%D0%BD%D0%B3%D0%BB%D0%B8%D0%B9%D1%81%D0%BA%D0%B8%D0%B9/plant" TargetMode="External"/><Relationship Id="rId16" Type="http://schemas.openxmlformats.org/officeDocument/2006/relationships/hyperlink" Target="https://dictionary.cambridge.org/ru/%D1%81%D0%BB%D0%BE%D0%B2%D0%B0%D1%80%D1%8C/%D0%B0%D0%BD%D0%B3%D0%BB%D0%B8%D0%B9%D1%81%D0%BA%D0%B8%D0%B9/growing" TargetMode="External"/><Relationship Id="rId19" Type="http://schemas.openxmlformats.org/officeDocument/2006/relationships/hyperlink" Target="https://dictionary.cambridge.org/ru/%D1%81%D0%BB%D0%BE%D0%B2%D0%B0%D1%80%D1%8C/%D0%B0%D0%BD%D0%B3%D0%BB%D0%B8%D0%B9%D1%81%D0%BA%D0%B8%D0%B9/special" TargetMode="External"/><Relationship Id="rId18" Type="http://schemas.openxmlformats.org/officeDocument/2006/relationships/hyperlink" Target="https://dictionary.cambridge.org/ru/%D1%81%D0%BB%D0%BE%D0%B2%D0%B0%D1%80%D1%8C/%D0%B0%D0%BD%D0%B3%D0%BB%D0%B8%D0%B9%D1%81%D0%BA%D0%B8%D0%B9/water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Module 5: Considering success in business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Made by: Elmira A.A.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Plan: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ru" sz="2600"/>
              <a:t>Greetings.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ru" sz="2600"/>
              <a:t>Warm-up.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ru" sz="2600"/>
              <a:t>Vocabulary.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ru" sz="2600"/>
              <a:t>Reading.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ru" sz="2600"/>
              <a:t>Home assignment.</a:t>
            </a:r>
            <a:endParaRPr sz="26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Warm-up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ru"/>
              <a:t>What words do you associate with “businessman/businesswoman”?</a:t>
            </a:r>
            <a:endParaRPr b="1"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8525" y="2226130"/>
            <a:ext cx="4186950" cy="2201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Vocabulary task</a:t>
            </a:r>
            <a:endParaRPr/>
          </a:p>
        </p:txBody>
      </p:sp>
      <p:sp>
        <p:nvSpPr>
          <p:cNvPr id="79" name="Google Shape;79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Brick-and-mortar store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Branch out (into) sth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Hydroponics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Joint venture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Jumble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Entrepreneurship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Carbon neutral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Fleet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Conversion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Naively -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ru"/>
              <a:t>Fiver -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1227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Check the vocabulary</a:t>
            </a:r>
            <a:endParaRPr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644625"/>
            <a:ext cx="8520600" cy="42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Brick-and-mortar store -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existing</a:t>
            </a:r>
            <a:r>
              <a:rPr b="1" lang="ru" sz="1300">
                <a:solidFill>
                  <a:srgbClr val="1D2A57"/>
                </a:solidFill>
              </a:rPr>
              <a:t> as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physical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building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especially</a:t>
            </a:r>
            <a:r>
              <a:rPr b="1" lang="ru" sz="1300">
                <a:solidFill>
                  <a:srgbClr val="1D2A57"/>
                </a:solidFill>
              </a:rPr>
              <a:t>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shop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rather</a:t>
            </a:r>
            <a:r>
              <a:rPr b="1" lang="ru" sz="1300">
                <a:solidFill>
                  <a:srgbClr val="1D2A57"/>
                </a:solidFill>
              </a:rPr>
              <a:t> than doing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business</a:t>
            </a:r>
            <a:r>
              <a:rPr b="1" lang="ru" sz="1300">
                <a:solidFill>
                  <a:srgbClr val="1D2A57"/>
                </a:solidFill>
              </a:rPr>
              <a:t> only on 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internet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Branch out (into) sth - </a:t>
            </a:r>
            <a:r>
              <a:rPr b="1" lang="ru" sz="1300">
                <a:solidFill>
                  <a:srgbClr val="1D2A57"/>
                </a:solidFill>
              </a:rPr>
              <a:t>to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start</a:t>
            </a:r>
            <a:r>
              <a:rPr b="1" lang="ru" sz="1300">
                <a:solidFill>
                  <a:srgbClr val="1D2A57"/>
                </a:solidFill>
              </a:rPr>
              <a:t> to do something different from what you usually do,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especially</a:t>
            </a:r>
            <a:r>
              <a:rPr b="1" lang="ru" sz="1300">
                <a:solidFill>
                  <a:srgbClr val="1D2A57"/>
                </a:solidFill>
              </a:rPr>
              <a:t> in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your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job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Hydroponics - </a:t>
            </a:r>
            <a:r>
              <a:rPr b="1" lang="ru" sz="1300">
                <a:solidFill>
                  <a:srgbClr val="1D2A57"/>
                </a:solidFill>
              </a:rPr>
              <a:t>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method</a:t>
            </a:r>
            <a:r>
              <a:rPr b="1" lang="ru" sz="1300">
                <a:solidFill>
                  <a:srgbClr val="1D2A57"/>
                </a:solidFill>
              </a:rPr>
              <a:t> of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growing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plants</a:t>
            </a:r>
            <a:r>
              <a:rPr b="1" lang="ru" sz="1300">
                <a:solidFill>
                  <a:srgbClr val="1D2A57"/>
                </a:solidFill>
              </a:rPr>
              <a:t> in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water</a:t>
            </a:r>
            <a:r>
              <a:rPr b="1" lang="ru" sz="1300">
                <a:solidFill>
                  <a:srgbClr val="1D2A57"/>
                </a:solidFill>
              </a:rPr>
              <a:t> to which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1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special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chemicals</a:t>
            </a:r>
            <a:r>
              <a:rPr b="1" lang="ru" sz="1300">
                <a:solidFill>
                  <a:srgbClr val="1D2A57"/>
                </a:solidFill>
              </a:rPr>
              <a:t> are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added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rather</a:t>
            </a:r>
            <a:r>
              <a:rPr b="1" lang="ru" sz="1300">
                <a:solidFill>
                  <a:srgbClr val="1D2A57"/>
                </a:solidFill>
              </a:rPr>
              <a:t> than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growing</a:t>
            </a:r>
            <a:r>
              <a:rPr b="1" lang="ru" sz="1300">
                <a:solidFill>
                  <a:srgbClr val="1D2A57"/>
                </a:solidFill>
              </a:rPr>
              <a:t> them in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earth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Joint venture - </a:t>
            </a:r>
            <a:r>
              <a:rPr b="1" lang="ru" sz="1300">
                <a:solidFill>
                  <a:srgbClr val="1D2A57"/>
                </a:solidFill>
              </a:rPr>
              <a:t>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business</a:t>
            </a:r>
            <a:r>
              <a:rPr b="1" lang="ru" sz="1300">
                <a:solidFill>
                  <a:srgbClr val="1D2A57"/>
                </a:solidFill>
              </a:rPr>
              <a:t> 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business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activity</a:t>
            </a:r>
            <a:r>
              <a:rPr b="1" lang="ru" sz="1300">
                <a:solidFill>
                  <a:srgbClr val="1D2A57"/>
                </a:solidFill>
              </a:rPr>
              <a:t> that two or more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people</a:t>
            </a:r>
            <a:r>
              <a:rPr b="1" lang="ru" sz="1300">
                <a:solidFill>
                  <a:srgbClr val="1D2A57"/>
                </a:solidFill>
              </a:rPr>
              <a:t> 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2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companies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work</a:t>
            </a:r>
            <a:r>
              <a:rPr b="1" lang="ru" sz="1300">
                <a:solidFill>
                  <a:srgbClr val="1D2A57"/>
                </a:solidFill>
              </a:rPr>
              <a:t> on together.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Jumble - </a:t>
            </a:r>
            <a:r>
              <a:rPr b="1" lang="ru" sz="1300">
                <a:solidFill>
                  <a:srgbClr val="1D2A57"/>
                </a:solidFill>
              </a:rPr>
              <a:t>an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untidy</a:t>
            </a:r>
            <a:r>
              <a:rPr b="1" lang="ru" sz="1300">
                <a:solidFill>
                  <a:srgbClr val="1D2A57"/>
                </a:solidFill>
              </a:rPr>
              <a:t> and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confused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mixture</a:t>
            </a:r>
            <a:r>
              <a:rPr b="1" lang="ru" sz="1300">
                <a:solidFill>
                  <a:srgbClr val="1D2A57"/>
                </a:solidFill>
              </a:rPr>
              <a:t> of things,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feelings</a:t>
            </a:r>
            <a:r>
              <a:rPr b="1" lang="ru" sz="1300">
                <a:solidFill>
                  <a:srgbClr val="1D2A57"/>
                </a:solidFill>
              </a:rPr>
              <a:t>, 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ideas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Entrepreneurship -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skill</a:t>
            </a:r>
            <a:r>
              <a:rPr b="1" lang="ru" sz="1300">
                <a:solidFill>
                  <a:srgbClr val="1D2A57"/>
                </a:solidFill>
              </a:rPr>
              <a:t> in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starting</a:t>
            </a:r>
            <a:r>
              <a:rPr b="1" lang="ru" sz="1300">
                <a:solidFill>
                  <a:srgbClr val="1D2A57"/>
                </a:solidFill>
              </a:rPr>
              <a:t> new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businesses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3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especially</a:t>
            </a:r>
            <a:r>
              <a:rPr b="1" lang="ru" sz="1300">
                <a:solidFill>
                  <a:srgbClr val="1D2A57"/>
                </a:solidFill>
              </a:rPr>
              <a:t> when this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involves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seeing</a:t>
            </a:r>
            <a:r>
              <a:rPr b="1" lang="ru" sz="1300">
                <a:solidFill>
                  <a:srgbClr val="1D2A57"/>
                </a:solidFill>
              </a:rPr>
              <a:t> new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opportunities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Carbon neutral - </a:t>
            </a:r>
            <a:r>
              <a:rPr b="1" lang="ru" sz="1300">
                <a:solidFill>
                  <a:srgbClr val="1D2A57"/>
                </a:solidFill>
              </a:rPr>
              <a:t>if an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organization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activity</a:t>
            </a:r>
            <a:r>
              <a:rPr b="1" lang="ru" sz="1300">
                <a:solidFill>
                  <a:srgbClr val="1D2A57"/>
                </a:solidFill>
              </a:rPr>
              <a:t>, etc. is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carbon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neutral</a:t>
            </a:r>
            <a:r>
              <a:rPr b="1" lang="ru" sz="1300">
                <a:solidFill>
                  <a:srgbClr val="1D2A57"/>
                </a:solidFill>
              </a:rPr>
              <a:t>, it does not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add</a:t>
            </a:r>
            <a:r>
              <a:rPr b="1" lang="ru" sz="1300">
                <a:solidFill>
                  <a:srgbClr val="1D2A57"/>
                </a:solidFill>
              </a:rPr>
              <a:t> to 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total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4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amount</a:t>
            </a:r>
            <a:r>
              <a:rPr b="1" lang="ru" sz="1300">
                <a:solidFill>
                  <a:srgbClr val="1D2A57"/>
                </a:solidFill>
              </a:rPr>
              <a:t> of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carbon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dioxide</a:t>
            </a:r>
            <a:r>
              <a:rPr b="1" lang="ru" sz="1300">
                <a:solidFill>
                  <a:srgbClr val="1D2A57"/>
                </a:solidFill>
              </a:rPr>
              <a:t> in 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atmosphere</a:t>
            </a:r>
            <a:r>
              <a:rPr b="1" lang="ru" sz="1300">
                <a:solidFill>
                  <a:srgbClr val="1D2A57"/>
                </a:solidFill>
              </a:rPr>
              <a:t>, for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example</a:t>
            </a:r>
            <a:r>
              <a:rPr b="1" lang="ru" sz="1300">
                <a:solidFill>
                  <a:srgbClr val="1D2A57"/>
                </a:solidFill>
              </a:rPr>
              <a:t> by doing things such as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planting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trees</a:t>
            </a:r>
            <a:r>
              <a:rPr b="1" lang="ru" sz="1300">
                <a:solidFill>
                  <a:srgbClr val="1D2A57"/>
                </a:solidFill>
              </a:rPr>
              <a:t> in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order</a:t>
            </a:r>
            <a:r>
              <a:rPr b="1" lang="ru" sz="1300">
                <a:solidFill>
                  <a:srgbClr val="1D2A57"/>
                </a:solidFill>
              </a:rPr>
              <a:t> to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remove</a:t>
            </a:r>
            <a:r>
              <a:rPr b="1" lang="ru" sz="1300">
                <a:solidFill>
                  <a:srgbClr val="1D2A57"/>
                </a:solidFill>
              </a:rPr>
              <a:t> as much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carbon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5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dioxide</a:t>
            </a:r>
            <a:r>
              <a:rPr b="1" lang="ru" sz="1300">
                <a:solidFill>
                  <a:srgbClr val="1D2A57"/>
                </a:solidFill>
              </a:rPr>
              <a:t> as it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creates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Fleet - </a:t>
            </a:r>
            <a:r>
              <a:rPr b="1" lang="ru" sz="1300">
                <a:solidFill>
                  <a:srgbClr val="1D2A57"/>
                </a:solidFill>
              </a:rPr>
              <a:t>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number</a:t>
            </a:r>
            <a:r>
              <a:rPr b="1" lang="ru" sz="1300">
                <a:solidFill>
                  <a:srgbClr val="1D2A57"/>
                </a:solidFill>
              </a:rPr>
              <a:t> of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buses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aircraft</a:t>
            </a:r>
            <a:r>
              <a:rPr b="1" lang="ru" sz="1300">
                <a:solidFill>
                  <a:srgbClr val="1D2A57"/>
                </a:solidFill>
              </a:rPr>
              <a:t>, etc. under 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control</a:t>
            </a:r>
            <a:r>
              <a:rPr b="1" lang="ru" sz="1300">
                <a:solidFill>
                  <a:srgbClr val="1D2A57"/>
                </a:solidFill>
              </a:rPr>
              <a:t> of one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person</a:t>
            </a:r>
            <a:r>
              <a:rPr b="1" lang="ru" sz="1300">
                <a:solidFill>
                  <a:srgbClr val="1D2A57"/>
                </a:solidFill>
              </a:rPr>
              <a:t> 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organization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Conversion - </a:t>
            </a:r>
            <a:r>
              <a:rPr b="1" lang="ru" sz="1300">
                <a:solidFill>
                  <a:srgbClr val="1D2A57"/>
                </a:solidFill>
              </a:rPr>
              <a:t>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process</a:t>
            </a:r>
            <a:r>
              <a:rPr b="1" lang="ru" sz="1300">
                <a:solidFill>
                  <a:srgbClr val="1D2A57"/>
                </a:solidFill>
              </a:rPr>
              <a:t> of getting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customer</a:t>
            </a:r>
            <a:r>
              <a:rPr b="1" lang="ru" sz="1300">
                <a:solidFill>
                  <a:srgbClr val="1D2A57"/>
                </a:solidFill>
              </a:rPr>
              <a:t> who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6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visits</a:t>
            </a:r>
            <a:r>
              <a:rPr b="1" lang="ru" sz="1300">
                <a:solidFill>
                  <a:srgbClr val="1D2A57"/>
                </a:solidFill>
              </a:rPr>
              <a:t>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website</a:t>
            </a:r>
            <a:r>
              <a:rPr b="1" lang="ru" sz="1300">
                <a:solidFill>
                  <a:srgbClr val="1D2A57"/>
                </a:solidFill>
              </a:rPr>
              <a:t>,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sees</a:t>
            </a:r>
            <a:r>
              <a:rPr b="1" lang="ru" sz="1300">
                <a:solidFill>
                  <a:srgbClr val="1D2A57"/>
                </a:solidFill>
              </a:rPr>
              <a:t> an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advertisement</a:t>
            </a:r>
            <a:r>
              <a:rPr b="1" lang="ru" sz="1300">
                <a:solidFill>
                  <a:srgbClr val="1D2A57"/>
                </a:solidFill>
              </a:rPr>
              <a:t>, etc. to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buy</a:t>
            </a:r>
            <a:r>
              <a:rPr b="1" lang="ru" sz="1300">
                <a:solidFill>
                  <a:srgbClr val="1D2A57"/>
                </a:solidFill>
              </a:rPr>
              <a:t>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product</a:t>
            </a:r>
            <a:r>
              <a:rPr b="1" lang="ru" sz="1300">
                <a:solidFill>
                  <a:srgbClr val="1D2A57"/>
                </a:solidFill>
              </a:rPr>
              <a:t>, or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customer</a:t>
            </a:r>
            <a:r>
              <a:rPr b="1" lang="ru" sz="1300">
                <a:solidFill>
                  <a:srgbClr val="1D2A57"/>
                </a:solidFill>
              </a:rPr>
              <a:t> who does this.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Naively - </a:t>
            </a:r>
            <a:r>
              <a:rPr b="1" lang="ru" sz="1300">
                <a:solidFill>
                  <a:srgbClr val="1D2A57"/>
                </a:solidFill>
              </a:rPr>
              <a:t>in a way that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shows</a:t>
            </a:r>
            <a:r>
              <a:rPr b="1" lang="ru" sz="1300">
                <a:solidFill>
                  <a:srgbClr val="1D2A57"/>
                </a:solidFill>
              </a:rPr>
              <a:t> you are too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willing</a:t>
            </a:r>
            <a:r>
              <a:rPr b="1" lang="ru" sz="1300">
                <a:solidFill>
                  <a:srgbClr val="1D2A57"/>
                </a:solidFill>
              </a:rPr>
              <a:t> to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believe</a:t>
            </a:r>
            <a:r>
              <a:rPr b="1" lang="ru" sz="1300">
                <a:solidFill>
                  <a:srgbClr val="1D2A57"/>
                </a:solidFill>
              </a:rPr>
              <a:t> that someone is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7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telling</a:t>
            </a:r>
            <a:r>
              <a:rPr b="1" lang="ru" sz="1300">
                <a:solidFill>
                  <a:srgbClr val="1D2A57"/>
                </a:solidFill>
              </a:rPr>
              <a:t> the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truth</a:t>
            </a:r>
            <a:r>
              <a:rPr b="1" lang="ru" sz="1300">
                <a:solidFill>
                  <a:srgbClr val="1D2A57"/>
                </a:solidFill>
              </a:rPr>
              <a:t> or that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1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life</a:t>
            </a:r>
            <a:r>
              <a:rPr b="1" lang="ru" sz="1300">
                <a:solidFill>
                  <a:srgbClr val="1D2A57"/>
                </a:solidFill>
              </a:rPr>
              <a:t> is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pleasant</a:t>
            </a:r>
            <a:r>
              <a:rPr b="1" lang="ru" sz="1300">
                <a:solidFill>
                  <a:srgbClr val="1D2A57"/>
                </a:solidFill>
              </a:rPr>
              <a:t> or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fair</a:t>
            </a:r>
            <a:r>
              <a:rPr lang="ru" sz="1300"/>
              <a:t>.</a:t>
            </a:r>
            <a:endParaRPr sz="1300"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ru" sz="1300"/>
              <a:t>Fiver - </a:t>
            </a:r>
            <a:r>
              <a:rPr b="1" lang="ru" sz="1300">
                <a:solidFill>
                  <a:srgbClr val="1D2A57"/>
                </a:solidFill>
              </a:rPr>
              <a:t>five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pounds</a:t>
            </a:r>
            <a:r>
              <a:rPr b="1" lang="ru" sz="1300">
                <a:solidFill>
                  <a:srgbClr val="1D2A57"/>
                </a:solidFill>
              </a:rPr>
              <a:t>, or a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note</a:t>
            </a:r>
            <a:r>
              <a:rPr b="1" lang="ru" sz="1300">
                <a:solidFill>
                  <a:srgbClr val="1D2A57"/>
                </a:solidFill>
              </a:rPr>
              <a:t> </a:t>
            </a:r>
            <a:r>
              <a:rPr b="1" lang="ru" sz="1300">
                <a:solidFill>
                  <a:srgbClr val="1D2A57"/>
                </a:solidFill>
                <a:uFill>
                  <a:noFill/>
                </a:uFill>
                <a:hlinkClick r:id="rId8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worth</a:t>
            </a:r>
            <a:r>
              <a:rPr b="1" lang="ru" sz="1300">
                <a:solidFill>
                  <a:srgbClr val="1D2A57"/>
                </a:solidFill>
              </a:rPr>
              <a:t> five pounds</a:t>
            </a:r>
            <a:r>
              <a:rPr lang="ru" sz="1300"/>
              <a:t>. </a:t>
            </a:r>
            <a:endParaRPr sz="1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Reading and speaking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What do you think are the advantages and disadvantages of each person’s job in the texts?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/>
              <a:t>What was each person’s inspiration for starting their business?</a:t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ru"/>
              <a:t>Who impressed you? What is the secret of his success?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Home assignment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507350"/>
            <a:ext cx="8520600" cy="78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ru" sz="3000"/>
              <a:t>Ex. 7 p. 65.</a:t>
            </a:r>
            <a:endParaRPr b="1" sz="3000"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52750" y="2571750"/>
            <a:ext cx="32385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