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10c30537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10c30537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10c30537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10c30537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10c30537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10c30537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10c30537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10c30537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10c30537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10c30537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0c30537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0c30537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10c30537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10c30537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“Maadai-Kara”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Made by Elmira A.A.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Plan: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Checking home assignments.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Warm-up.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Vocabulary.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Reading.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Exercises.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Home assignment.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Warm-up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2166000"/>
            <a:ext cx="8520600" cy="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200"/>
              <a:t>What is Kai?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Vocabulary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417800"/>
            <a:ext cx="42603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 branch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The Heaven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To remain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A trunk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To belong to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A glorious reign -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An enemy - 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364600" y="1181775"/>
            <a:ext cx="4311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defeat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slave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descend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dwell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release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be guilty of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Committing terrible acts -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Reading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188" y="1138600"/>
            <a:ext cx="3473614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Exercises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>
                <a:latin typeface="Playfair Display"/>
                <a:ea typeface="Playfair Display"/>
                <a:cs typeface="Playfair Display"/>
                <a:sym typeface="Playfair Display"/>
              </a:rPr>
              <a:t>Do ex. 5 and 6 p. 59.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925" y="2133275"/>
            <a:ext cx="3410800" cy="27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Exercises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Fill in these words into the sentences:</a:t>
            </a:r>
            <a:r>
              <a:rPr i="1" lang="ru"/>
              <a:t> sweet-smelling, chamber, lit, whispered, defeated, poisonous, enemy.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Jack … a candle to see in the dark.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Vlad Dracula … the Ottoman army of Mehmed.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He gave her such … flowers.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Joker is an … to Batman.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Don’t eat it! This food is …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The Queen sleeps in the Royal … 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I couldn’t hear her because she … words.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Home assignment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500"/>
              <a:t>Workbook: page 38.</a:t>
            </a:r>
            <a:endParaRPr b="1" sz="25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2052250"/>
            <a:ext cx="3883825" cy="27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