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Amatic SC"/>
      <p:regular r:id="rId17"/>
      <p:bold r:id="rId18"/>
    </p:embeddedFont>
    <p:embeddedFont>
      <p:font typeface="Source Code Pr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CodePro-bold.fntdata"/><Relationship Id="rId11" Type="http://schemas.openxmlformats.org/officeDocument/2006/relationships/slide" Target="slides/slide6.xml"/><Relationship Id="rId22" Type="http://schemas.openxmlformats.org/officeDocument/2006/relationships/font" Target="fonts/SourceCodePro-boldItalic.fntdata"/><Relationship Id="rId10" Type="http://schemas.openxmlformats.org/officeDocument/2006/relationships/slide" Target="slides/slide5.xml"/><Relationship Id="rId21" Type="http://schemas.openxmlformats.org/officeDocument/2006/relationships/font" Target="fonts/SourceCodePr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AmaticSC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SourceCodePro-regular.fntdata"/><Relationship Id="rId6" Type="http://schemas.openxmlformats.org/officeDocument/2006/relationships/slide" Target="slides/slide1.xml"/><Relationship Id="rId18" Type="http://schemas.openxmlformats.org/officeDocument/2006/relationships/font" Target="fonts/AmaticSC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23b0fcbcb6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23b0fcbcb6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23b0fcbcb6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23b0fcbcb6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23b0fcbcb6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123b0fcbcb6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23b0fcbcb6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23b0fcbcb6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23b0fcbcb6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23b0fcbcb6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23b0fcbcb6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23b0fcbcb6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23b0fcbcb6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23b0fcbcb6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23b0fcbcb6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23b0fcbcb6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23b0fcbcb6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23b0fcbcb6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23b0fcbcb6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23b0fcbcb6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Food for Sport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Made by Elmira A.A.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Practice speaking</a:t>
            </a:r>
            <a:endParaRPr/>
          </a:p>
        </p:txBody>
      </p:sp>
      <p:pic>
        <p:nvPicPr>
          <p:cNvPr id="113" name="Google Shape;11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0750" y="1266175"/>
            <a:ext cx="4762500" cy="340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Home assignment</a:t>
            </a:r>
            <a:endParaRPr/>
          </a:p>
        </p:txBody>
      </p:sp>
      <p:sp>
        <p:nvSpPr>
          <p:cNvPr id="119" name="Google Shape;119;p23"/>
          <p:cNvSpPr txBox="1"/>
          <p:nvPr>
            <p:ph idx="1" type="body"/>
          </p:nvPr>
        </p:nvSpPr>
        <p:spPr>
          <a:xfrm>
            <a:off x="311700" y="1188825"/>
            <a:ext cx="8520600" cy="15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3200"/>
              <a:t>Learn new words.</a:t>
            </a:r>
            <a:endParaRPr b="1" sz="3200"/>
          </a:p>
        </p:txBody>
      </p:sp>
      <p:pic>
        <p:nvPicPr>
          <p:cNvPr id="120" name="Google Shape;12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3087" y="2033475"/>
            <a:ext cx="2897825" cy="289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Learners’ Objectives: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986250"/>
            <a:ext cx="8520600" cy="13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By the end of the lesson you will be able to use the vocabulary about food to describe some diets.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You will be able to give advice about keeping fit.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Modal Verbs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Must - должен (obligation and duty, very strong advice)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Mustn’t - нельзя, не должен (prohibition)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Have to - приходится, нужно (obligation-rule, necessity)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Don’t/Doesn’t have to - не приходится, не нужно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Need to - нужно (necessity, a good idea)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Don’t/Doesn’t need to - не нужно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Might - возможно (possibility)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Modal Verbs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969525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Open your book at page 91. Do ex. 11 p. 91.</a:t>
            </a:r>
            <a:endParaRPr/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4425" y="1643800"/>
            <a:ext cx="4090900" cy="306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Warm-up speaking</a:t>
            </a:r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922550"/>
            <a:ext cx="8520600" cy="108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Open your book at page 92. Look at the picture. Name the foods/drinks.</a:t>
            </a:r>
            <a:endParaRPr/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3475" y="1827025"/>
            <a:ext cx="3137051" cy="31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Vocabulary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093850"/>
            <a:ext cx="8520600" cy="383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Keep fit - поддерживать себя в форме, в тонусе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Nutrient - питательное вещество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Carbohydrate - углевод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Store - хранить, сохранять (если сущ., то “запас” или “магазин”)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Muscle - мышца, мускул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Fuel - топливо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Protein - белок, протеин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Repair - чинить, исправлять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In good shape - в хорошей форме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Dehydrated - обезвоженный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Avoid - избегать</a:t>
            </a:r>
            <a:endParaRPr sz="19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Asking for Advice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228675"/>
            <a:ext cx="8520600" cy="377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/>
              <a:t>Could you give me some advice? - Можешь дать мне совет?</a:t>
            </a:r>
            <a:endParaRPr sz="19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/>
              <a:t>What’s your advice? - Какой твой совет?</a:t>
            </a:r>
            <a:endParaRPr sz="19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/>
              <a:t>What should/ can I do? - Что мне следует/Что я могу сделать?</a:t>
            </a:r>
            <a:endParaRPr sz="19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/>
              <a:t>What do you think I should do? - Как ты думаешь, что мне следует делать?</a:t>
            </a:r>
            <a:endParaRPr sz="19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/>
              <a:t>How about …? (How about running?) - Что насчет… (Что насчет бега?)</a:t>
            </a:r>
            <a:endParaRPr sz="19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Giving Advice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/>
              <a:t>If I were you, I’d… - На твоем месте я бы…</a:t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00"/>
              <a:t>Why don’t you…? - Почему бы тебе не…?</a:t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00"/>
              <a:t>You should/must… - Тебе следует/Ты должен…</a:t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00"/>
              <a:t>It’s a good idea to … - Хорошеей идеей было бы …</a:t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Read the Dialogue</a:t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58752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/>
              <a:t>What is Rita’s problem?</a:t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000"/>
              <a:t>What is Diana’s advice?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