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Source Code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22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1.xml"/><Relationship Id="rId18" Type="http://schemas.openxmlformats.org/officeDocument/2006/relationships/font" Target="fonts/AmaticS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3b0fcbcb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3b0fcbcb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3b0fcbcb6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3b0fcbcb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3b0fcbcb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3b0fcbcb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3b0fcbcb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3b0fcbcb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3b0fcbcb6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3b0fcbcb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3b0fcbcb6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3b0fcbcb6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3b0fcbcb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3b0fcbcb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3b0fcbcb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3b0fcbcb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3b0fcbcb6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3b0fcbcb6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3b0fcbcb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3b0fcbcb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Food for Sport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Made by Elmira A.A.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Practice speaking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266175"/>
            <a:ext cx="476250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Home assignment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88825"/>
            <a:ext cx="8520600" cy="15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3200"/>
              <a:t>Learn new words.</a:t>
            </a:r>
            <a:endParaRPr b="1" sz="3200"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087" y="2033475"/>
            <a:ext cx="2897825" cy="28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Learners’ Objectives: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986250"/>
            <a:ext cx="85206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By the end of the lesson you will be able to use the vocabulary about food to describe some diets.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You will be able to give advice about keeping fit.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Modal Verbs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Must - должен (obligation and duty, very strong advice)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Mustn’t - нельзя, не должен (prohibition)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Have to - приходится, нужно (obligation-rule, necessity)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Don’t/Doesn’t have to - не приходится, не нужно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Need to - нужно (necessity, a good idea)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Don’t/Doesn’t need to - не нужно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Might - возможно (possibility)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Modal Verbs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9695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Open your book at page 91. Do ex. 11 p. 91.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425" y="1643800"/>
            <a:ext cx="4090900" cy="30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Warm-up speaking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922550"/>
            <a:ext cx="8520600" cy="10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Open your book at page 92. Look at the picture. Name the foods/drinks.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475" y="1827025"/>
            <a:ext cx="3137051" cy="31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Vocabulary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093850"/>
            <a:ext cx="8520600" cy="38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Keep fit - поддерживать себя в форме, в тонусе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Nutrient - питательное вещество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Carbohydrate - углевод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Store - хранить, сохранять (если сущ., то “запас” или “магазин”)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Muscle - мышца, мускул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Fuel - топливо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Protein - белок, протеин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Repair - чинить, исправлять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In good shape - в хорошей форме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Dehydrated - обезвоженный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Avoid - избегать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Asking for Advice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228675"/>
            <a:ext cx="8520600" cy="37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Could you give me some advice? - Можешь дать мне совет?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What’s your advice? - Какой твой совет?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What should/ can I do? - Что мне следует/Что я могу сделать?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What do you think I should do? - Как ты думаешь, что мне следует делать?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How about …? (How about running?) - Что насчет… (Что насчет бега?)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Giving Advice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If I were you, I’d… - На твоем месте я бы…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Why don’t you…? - Почему бы тебе не…?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You should/must… - Тебе следует/Ты должен…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It’s a good idea to … - Хорошеей идеей было бы …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Read the Dialogue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5875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What is Rita’s problem?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/>
              <a:t>What is Diana’s advice?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