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2e84ddb5b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2e84ddb5b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2e84ddb5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2e84ddb5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2e84ddb5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2e84ddb5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2e84ddb5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2e84ddb5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2e84ddb5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2e84ddb5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2e84ddb5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2e84ddb5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2e84ddb5b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2e84ddb5b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2e84ddb5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2e84ddb5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2e84ddb5b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2e84ddb5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Conditionals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Made by Elmira A.A.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Home assignment</a:t>
            </a:r>
            <a:endParaRPr/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3400"/>
              <a:t>Workbook:</a:t>
            </a:r>
            <a:r>
              <a:rPr lang="ru" sz="3400"/>
              <a:t> ex. 1, 2, 3, 4 at page 58 and ex. 5 at page 59.</a:t>
            </a:r>
            <a:endParaRPr sz="3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Learners’ Objectives: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200"/>
              <a:t>By the end of the lesson you will be able to use conditionals to talk about health/healthy habits.</a:t>
            </a:r>
            <a:endParaRPr sz="2200"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3075" y="2839500"/>
            <a:ext cx="3677850" cy="206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Conditionals - условные предложения</a:t>
            </a:r>
            <a:endParaRPr/>
          </a:p>
        </p:txBody>
      </p:sp>
      <p:cxnSp>
        <p:nvCxnSpPr>
          <p:cNvPr id="81" name="Google Shape;81;p15"/>
          <p:cNvCxnSpPr/>
          <p:nvPr/>
        </p:nvCxnSpPr>
        <p:spPr>
          <a:xfrm flipH="1">
            <a:off x="1317475" y="1914150"/>
            <a:ext cx="282300" cy="89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5"/>
          <p:cNvCxnSpPr/>
          <p:nvPr/>
        </p:nvCxnSpPr>
        <p:spPr>
          <a:xfrm flipH="1">
            <a:off x="4445988" y="1960200"/>
            <a:ext cx="15600" cy="122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5"/>
          <p:cNvCxnSpPr/>
          <p:nvPr/>
        </p:nvCxnSpPr>
        <p:spPr>
          <a:xfrm>
            <a:off x="7307800" y="1929825"/>
            <a:ext cx="376500" cy="76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" name="Google Shape;84;p15"/>
          <p:cNvSpPr txBox="1"/>
          <p:nvPr/>
        </p:nvSpPr>
        <p:spPr>
          <a:xfrm>
            <a:off x="627525" y="2870725"/>
            <a:ext cx="2054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Zero Conditional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3072000" y="3378625"/>
            <a:ext cx="3000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First</a:t>
            </a: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 Conditional</a:t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5607975" y="2870725"/>
            <a:ext cx="3000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Second </a:t>
            </a: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Conditional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Zero conditional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Form:</a:t>
            </a:r>
            <a:r>
              <a:rPr i="1" lang="ru"/>
              <a:t> </a:t>
            </a:r>
            <a:r>
              <a:rPr lang="ru" u="sng"/>
              <a:t>if/when + present simple  → present simple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For example: </a:t>
            </a:r>
            <a:r>
              <a:rPr i="1" lang="ru"/>
              <a:t>If/When you eat well, you have the energy to exercise.</a:t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/>
              <a:t>BUT!</a:t>
            </a:r>
            <a:r>
              <a:rPr i="1" lang="ru"/>
              <a:t> Y</a:t>
            </a:r>
            <a:r>
              <a:rPr i="1" lang="ru"/>
              <a:t>ou have the energy to exercise if you eat well.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Practice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3200"/>
              <a:t>Do ex. 2 at page 90.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First </a:t>
            </a:r>
            <a:r>
              <a:rPr lang="ru"/>
              <a:t>conditional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Form: </a:t>
            </a:r>
            <a:r>
              <a:rPr lang="ru" u="sng"/>
              <a:t>if + present simple → will + V (verb)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For example: </a:t>
            </a:r>
            <a:r>
              <a:rPr i="1" lang="ru"/>
              <a:t>If we play well, we will win the match.</a:t>
            </a:r>
            <a:endParaRPr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Practice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500"/>
              <a:t>Do ex. 4 and 5 at page 90.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Second Conditional</a:t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Form: </a:t>
            </a:r>
            <a:r>
              <a:rPr lang="ru" u="sng"/>
              <a:t>if + past simple → would + V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For example: </a:t>
            </a:r>
            <a:r>
              <a:rPr i="1" lang="ru"/>
              <a:t>If I had enough money, I would buy an exercise bike.</a:t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ru"/>
              <a:t>If I </a:t>
            </a:r>
            <a:r>
              <a:rPr b="1" i="1" lang="ru"/>
              <a:t>were</a:t>
            </a:r>
            <a:r>
              <a:rPr i="1" lang="ru"/>
              <a:t> you, I would get a good night’s sleep.</a:t>
            </a:r>
            <a:endParaRPr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Practice</a:t>
            </a:r>
            <a:endParaRPr/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300"/>
              <a:t>Do ex. 7 at page 90 and ex. 8 at page 91.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