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5" r:id="rId3"/>
    <p:sldId id="276" r:id="rId4"/>
    <p:sldId id="277" r:id="rId5"/>
    <p:sldId id="279" r:id="rId6"/>
    <p:sldId id="270" r:id="rId7"/>
    <p:sldId id="269" r:id="rId8"/>
    <p:sldId id="272" r:id="rId9"/>
    <p:sldId id="256" r:id="rId10"/>
    <p:sldId id="258" r:id="rId11"/>
    <p:sldId id="257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71" r:id="rId21"/>
    <p:sldId id="273" r:id="rId22"/>
    <p:sldId id="2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0EDE7660-FA01-4670-BD09-BCFC695E8420}">
          <p14:sldIdLst>
            <p14:sldId id="278"/>
            <p14:sldId id="275"/>
            <p14:sldId id="276"/>
            <p14:sldId id="277"/>
            <p14:sldId id="279"/>
            <p14:sldId id="270"/>
            <p14:sldId id="269"/>
            <p14:sldId id="272"/>
            <p14:sldId id="256"/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71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 snapToGrid="0">
      <p:cViewPr varScale="1">
        <p:scale>
          <a:sx n="75" d="100"/>
          <a:sy n="75" d="100"/>
        </p:scale>
        <p:origin x="6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19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436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17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7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9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2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08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25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3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0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3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AABFE8E-2556-4FD2-99C6-48EA666FCC57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B888115-8CCE-43AD-AA8F-233DAD174BA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85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057" y="337276"/>
            <a:ext cx="10108044" cy="28836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19937" y="5520174"/>
            <a:ext cx="352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Учитель информатики Адлер А.А.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1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58" y="0"/>
            <a:ext cx="11215171" cy="630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3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90" y="0"/>
            <a:ext cx="11259240" cy="633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8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27" y="0"/>
            <a:ext cx="11171103" cy="6280679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5706737" y="3161841"/>
            <a:ext cx="385591" cy="59491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84733" y="4054207"/>
            <a:ext cx="206015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947" y="3995176"/>
            <a:ext cx="579170" cy="7803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985" y="4515420"/>
            <a:ext cx="579170" cy="7803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985" y="2750161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3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41" y="77807"/>
            <a:ext cx="11116019" cy="6249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480" y="1278261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58" y="0"/>
            <a:ext cx="11226188" cy="6311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82" y="1291908"/>
            <a:ext cx="579170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82" y="739055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09" y="98470"/>
            <a:ext cx="11138053" cy="6262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525" y="213736"/>
            <a:ext cx="579170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615" y="0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16" y="0"/>
            <a:ext cx="11237205" cy="63178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233" y="309270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6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75" y="95018"/>
            <a:ext cx="11105002" cy="6243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15" y="3038822"/>
            <a:ext cx="579170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15" y="4119270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8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25" y="77730"/>
            <a:ext cx="11082969" cy="6231127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2666082" y="2875402"/>
            <a:ext cx="11017" cy="2622015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09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60" y="86744"/>
            <a:ext cx="11060935" cy="6218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591" y="4065958"/>
            <a:ext cx="579170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591" y="2606789"/>
            <a:ext cx="579170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4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05" y="-216486"/>
            <a:ext cx="10059272" cy="1804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05" y="1606626"/>
            <a:ext cx="4218798" cy="42553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103" y="1606626"/>
            <a:ext cx="6803726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3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235" y="2230884"/>
            <a:ext cx="3944203" cy="39231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85" y="382137"/>
            <a:ext cx="3125337" cy="31253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8" t="51587" r="6129" b="13293"/>
          <a:stretch/>
        </p:blipFill>
        <p:spPr>
          <a:xfrm>
            <a:off x="4053384" y="1596788"/>
            <a:ext cx="2904891" cy="3193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39186"/>
            <a:ext cx="7356143" cy="115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2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25002" cy="23576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37606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технология не освобождает людей от рутины, чтобы они смогли преследовать более высокие цели человечества, тогда весь технический прогресс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бессмысленен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Жак </a:t>
            </a:r>
            <a:r>
              <a:rPr lang="ru-RU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Фреско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3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376067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</a:t>
            </a:r>
            <a:br>
              <a:rPr lang="ru-RU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br>
              <a:rPr lang="ru-RU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endParaRPr lang="ru-RU" sz="9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25002" cy="235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4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761" y="2091849"/>
            <a:ext cx="5017443" cy="2865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877" y="-253066"/>
            <a:ext cx="10059272" cy="18777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402" y="1701671"/>
            <a:ext cx="4194412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486" y="1767993"/>
            <a:ext cx="4413887" cy="38408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730" y="-352457"/>
            <a:ext cx="10059272" cy="18777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302" y="174853"/>
            <a:ext cx="2097206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2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52" y="1780186"/>
            <a:ext cx="3090940" cy="3596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153" y="-6282"/>
            <a:ext cx="10138527" cy="2024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2310" y="1338095"/>
            <a:ext cx="7986452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6" y="0"/>
            <a:ext cx="11145398" cy="626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6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46" y="-524"/>
            <a:ext cx="10999437" cy="61871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500" y="-524"/>
            <a:ext cx="1036410" cy="859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384" y="101757"/>
            <a:ext cx="105469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9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3" y="0"/>
            <a:ext cx="11193137" cy="62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24" y="0"/>
            <a:ext cx="11160087" cy="627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1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720</TotalTime>
  <Words>6</Words>
  <Application>Microsoft Office PowerPoint</Application>
  <PresentationFormat>Широкоэкранный</PresentationFormat>
  <Paragraphs>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Calibri</vt:lpstr>
      <vt:lpstr>Calibri Light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«Если технология не освобождает людей от рутины, чтобы они смогли преследовать более высокие цели человечества, тогда весь технический прогресс бессмысленен» Жак Фреско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Админ</cp:lastModifiedBy>
  <cp:revision>33</cp:revision>
  <dcterms:created xsi:type="dcterms:W3CDTF">2021-03-27T11:19:46Z</dcterms:created>
  <dcterms:modified xsi:type="dcterms:W3CDTF">2021-11-19T12:31:59Z</dcterms:modified>
</cp:coreProperties>
</file>