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909222-1E34-4FD5-89BE-156025FE5A3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514FC35-1D27-4246-8178-47D0AF6AF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C15B75A-A8D4-458F-B50A-30155992F1FC}"/>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688FBD1E-0395-4A20-B837-E7D265A3D5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501A6B-85A8-4352-93F2-4DCC90676D56}"/>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28960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CD35D0-49F7-4E7B-967A-548864A35E4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DF4973A-E15C-495A-81DD-0323F684DB4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A26C94-8FB0-45A8-99AC-11D8110DCE46}"/>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3398D64B-94BF-43D6-896E-5E2991D546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65BCDC-D8D8-4EB2-BBE3-DD9E0251DF46}"/>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356114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1661B72-8322-4FAB-A2FE-12E8F6E5C2F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AE32192-398A-43B8-A2B9-E98C949AFBE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8A8AEB-E0ED-4BB9-A7C3-0E37960813CA}"/>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FEEDE96C-C7F7-460E-9F1A-B4237806D7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E55356-74F5-4D2C-886F-7A32B13A70A0}"/>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34633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04544D-8809-47F4-8AA5-026C1E0005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8F24663-A266-49FC-8425-0166CF3FD1A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0ABE08-77EB-4D36-837B-A676A4BCD840}"/>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E5BF71B9-051A-49D3-B895-FAA1012589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2737E7-0842-4513-9AED-659B4F089F0D}"/>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297482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3558C1-FA3D-4039-BC0F-EAB89030D01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F919D60-EFDA-4A19-A224-05EB4D2C1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FF95E9D-0FEE-4297-A853-70D12B62E488}"/>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25637971-16F2-4B5A-8D57-71B864A595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1095B5B-B6E7-4F44-B089-EE320F44730D}"/>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322964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41C08-B7E9-4EDA-8291-43FF1D49AE6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A5F6D7B-F03F-4432-8AAA-F28411FEFB1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E13D38-50BC-4900-87CF-97668CBF1EE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5DD7490-69F1-4D25-A9F2-236D605D3092}"/>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6" name="Нижний колонтитул 5">
            <a:extLst>
              <a:ext uri="{FF2B5EF4-FFF2-40B4-BE49-F238E27FC236}">
                <a16:creationId xmlns:a16="http://schemas.microsoft.com/office/drawing/2014/main" id="{AD14111A-25A4-4909-9C52-46F6C38BA7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578B94-5904-49BE-B92C-07BB6D05E8B1}"/>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9484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745DE4-3BB6-473C-9003-BBF49CBC459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C98E976-903C-47C2-A33A-A77D913DE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46CC792-2309-4FFF-BD89-B2809E1AB9E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7016CA8-BCE9-4312-94DA-529877365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CD6281A-EB9D-48A8-847A-C86955A8975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D1B3690-5A10-482E-98C0-227423F64F98}"/>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8" name="Нижний колонтитул 7">
            <a:extLst>
              <a:ext uri="{FF2B5EF4-FFF2-40B4-BE49-F238E27FC236}">
                <a16:creationId xmlns:a16="http://schemas.microsoft.com/office/drawing/2014/main" id="{ECDED6C8-FCD9-48AF-9447-58826B9BB9B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BE5BA6A-7343-4534-8FA2-791A1508D679}"/>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132975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A5010C-81AD-4E18-8EA1-12C1B347EFF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15A7EBE-D01D-4159-94A2-786B894E49A6}"/>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4" name="Нижний колонтитул 3">
            <a:extLst>
              <a:ext uri="{FF2B5EF4-FFF2-40B4-BE49-F238E27FC236}">
                <a16:creationId xmlns:a16="http://schemas.microsoft.com/office/drawing/2014/main" id="{26A82CFD-B108-46E8-B702-BB3795EFFB8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3B478A5-B87F-4497-A183-98DF6ED9778D}"/>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8788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2D53B2B-ED8E-4F90-929E-882B9B367F58}"/>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3" name="Нижний колонтитул 2">
            <a:extLst>
              <a:ext uri="{FF2B5EF4-FFF2-40B4-BE49-F238E27FC236}">
                <a16:creationId xmlns:a16="http://schemas.microsoft.com/office/drawing/2014/main" id="{625FFC2D-3D08-4561-AAF2-943859E8387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27FACDB-EE4D-42AD-8DB5-1D842F064A0A}"/>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34312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B4BD2-C280-408A-8AD2-89D8941DEC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253F1E4-0DB7-4986-B8A5-188BD6EF8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7E286EF-631A-4484-8321-160AD8BC0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3AADB6-C2D2-460B-AFE5-9857E20FC8F5}"/>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6" name="Нижний колонтитул 5">
            <a:extLst>
              <a:ext uri="{FF2B5EF4-FFF2-40B4-BE49-F238E27FC236}">
                <a16:creationId xmlns:a16="http://schemas.microsoft.com/office/drawing/2014/main" id="{C45DA533-A02A-458A-8461-89CCE7815E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76F149-7A60-45F1-B3A5-44D39344A320}"/>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137513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73DE59-83F1-40DF-8BA3-C1CAC878F4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972AE64-B8E0-4A62-81F0-3DCB95E48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B654DFF-ADA5-4BB2-BFBD-791488EA3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B1F20F7-7679-442A-9642-083608586504}"/>
              </a:ext>
            </a:extLst>
          </p:cNvPr>
          <p:cNvSpPr>
            <a:spLocks noGrp="1"/>
          </p:cNvSpPr>
          <p:nvPr>
            <p:ph type="dt" sz="half" idx="10"/>
          </p:nvPr>
        </p:nvSpPr>
        <p:spPr/>
        <p:txBody>
          <a:bodyPr/>
          <a:lstStyle/>
          <a:p>
            <a:fld id="{DD23775D-31C9-4BEC-B9FB-B4028D905148}" type="datetimeFigureOut">
              <a:rPr lang="ru-RU" smtClean="0"/>
              <a:t>07.04.2020</a:t>
            </a:fld>
            <a:endParaRPr lang="ru-RU"/>
          </a:p>
        </p:txBody>
      </p:sp>
      <p:sp>
        <p:nvSpPr>
          <p:cNvPr id="6" name="Нижний колонтитул 5">
            <a:extLst>
              <a:ext uri="{FF2B5EF4-FFF2-40B4-BE49-F238E27FC236}">
                <a16:creationId xmlns:a16="http://schemas.microsoft.com/office/drawing/2014/main" id="{3E4CE2BD-E7B0-46F3-8A9D-10B2546944B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78DDABF-5D20-4452-A5FE-C8B89DA17454}"/>
              </a:ext>
            </a:extLst>
          </p:cNvPr>
          <p:cNvSpPr>
            <a:spLocks noGrp="1"/>
          </p:cNvSpPr>
          <p:nvPr>
            <p:ph type="sldNum" sz="quarter" idx="12"/>
          </p:nvPr>
        </p:nvSpPr>
        <p:spPr/>
        <p:txBody>
          <a:bodyPr/>
          <a:lstStyle/>
          <a:p>
            <a:fld id="{E2027993-B317-456A-B86B-99818825F333}" type="slidenum">
              <a:rPr lang="ru-RU" smtClean="0"/>
              <a:t>‹#›</a:t>
            </a:fld>
            <a:endParaRPr lang="ru-RU"/>
          </a:p>
        </p:txBody>
      </p:sp>
    </p:spTree>
    <p:extLst>
      <p:ext uri="{BB962C8B-B14F-4D97-AF65-F5344CB8AC3E}">
        <p14:creationId xmlns:p14="http://schemas.microsoft.com/office/powerpoint/2010/main" val="269355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C97DD-5146-4730-BA16-312DC5B01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B2954AE-3065-4538-AB2E-B1DDBC882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A23C6D-D6C3-457C-8523-343E4E1D2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3775D-31C9-4BEC-B9FB-B4028D905148}" type="datetimeFigureOut">
              <a:rPr lang="ru-RU" smtClean="0"/>
              <a:t>07.04.2020</a:t>
            </a:fld>
            <a:endParaRPr lang="ru-RU"/>
          </a:p>
        </p:txBody>
      </p:sp>
      <p:sp>
        <p:nvSpPr>
          <p:cNvPr id="5" name="Нижний колонтитул 4">
            <a:extLst>
              <a:ext uri="{FF2B5EF4-FFF2-40B4-BE49-F238E27FC236}">
                <a16:creationId xmlns:a16="http://schemas.microsoft.com/office/drawing/2014/main" id="{5443AA4C-C0BD-49A8-8101-4C115065B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873B838-4485-4EFA-879F-3191DC46A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27993-B317-456A-B86B-99818825F333}" type="slidenum">
              <a:rPr lang="ru-RU" smtClean="0"/>
              <a:t>‹#›</a:t>
            </a:fld>
            <a:endParaRPr lang="ru-RU"/>
          </a:p>
        </p:txBody>
      </p:sp>
    </p:spTree>
    <p:extLst>
      <p:ext uri="{BB962C8B-B14F-4D97-AF65-F5344CB8AC3E}">
        <p14:creationId xmlns:p14="http://schemas.microsoft.com/office/powerpoint/2010/main" val="139030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C1534C-B200-4D66-96A1-85DAC8E30A25}"/>
              </a:ext>
            </a:extLst>
          </p:cNvPr>
          <p:cNvSpPr>
            <a:spLocks noGrp="1"/>
          </p:cNvSpPr>
          <p:nvPr>
            <p:ph type="title"/>
          </p:nvPr>
        </p:nvSpPr>
        <p:spPr>
          <a:xfrm>
            <a:off x="1015482" y="2660455"/>
            <a:ext cx="10515600" cy="1325563"/>
          </a:xfrm>
          <a:noFill/>
        </p:spPr>
        <p:txBody>
          <a:bodyPr>
            <a:noAutofit/>
          </a:bodyPr>
          <a:lstStyle/>
          <a:p>
            <a:pPr algn="ctr"/>
            <a:r>
              <a:rPr lang="en-US" sz="7200" dirty="0"/>
              <a:t>Module 8</a:t>
            </a:r>
            <a:br>
              <a:rPr lang="en-US" sz="7200" dirty="0"/>
            </a:br>
            <a:r>
              <a:rPr lang="en-US" sz="7200" dirty="0"/>
              <a:t>Healthy habits</a:t>
            </a:r>
            <a:endParaRPr lang="ru-RU" sz="7200" dirty="0"/>
          </a:p>
        </p:txBody>
      </p:sp>
      <p:pic>
        <p:nvPicPr>
          <p:cNvPr id="3" name="Звук 2">
            <a:hlinkClick r:id="" action="ppaction://media"/>
            <a:extLst>
              <a:ext uri="{FF2B5EF4-FFF2-40B4-BE49-F238E27FC236}">
                <a16:creationId xmlns:a16="http://schemas.microsoft.com/office/drawing/2014/main" id="{511103F3-6122-4E33-82C6-96F9E5F87F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39760655"/>
      </p:ext>
    </p:extLst>
  </p:cSld>
  <p:clrMapOvr>
    <a:masterClrMapping/>
  </p:clrMapOvr>
  <mc:AlternateContent xmlns:mc="http://schemas.openxmlformats.org/markup-compatibility/2006">
    <mc:Choice xmlns:p14="http://schemas.microsoft.com/office/powerpoint/2010/main" Requires="p14">
      <p:transition spd="slow" p14:dur="2000" advTm="6665"/>
    </mc:Choice>
    <mc:Fallback>
      <p:transition spd="slow" advTm="6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5E866-56E5-4F33-9C5F-2A7E059B938E}"/>
              </a:ext>
            </a:extLst>
          </p:cNvPr>
          <p:cNvSpPr>
            <a:spLocks noGrp="1"/>
          </p:cNvSpPr>
          <p:nvPr>
            <p:ph type="title"/>
          </p:nvPr>
        </p:nvSpPr>
        <p:spPr>
          <a:xfrm>
            <a:off x="0" y="0"/>
            <a:ext cx="12192000" cy="6857999"/>
          </a:xfrm>
        </p:spPr>
        <p:txBody>
          <a:bodyPr>
            <a:normAutofit fontScale="90000"/>
          </a:bodyPr>
          <a:lstStyle/>
          <a:p>
            <a:pPr algn="ctr"/>
            <a:r>
              <a:rPr lang="en-US" sz="6000" u="sng" dirty="0">
                <a:solidFill>
                  <a:srgbClr val="7030A0"/>
                </a:solidFill>
              </a:rPr>
              <a:t>Vocabulary</a:t>
            </a:r>
            <a:br>
              <a:rPr lang="en-US" dirty="0"/>
            </a:br>
            <a:r>
              <a:rPr lang="en-US" dirty="0">
                <a:solidFill>
                  <a:srgbClr val="FF0000"/>
                </a:solidFill>
              </a:rPr>
              <a:t>Healthy and unhealthy habits</a:t>
            </a:r>
            <a:br>
              <a:rPr lang="en-US" dirty="0"/>
            </a:br>
            <a:r>
              <a:rPr lang="en-US" dirty="0"/>
              <a:t>get a good night’s sleep</a:t>
            </a:r>
            <a:br>
              <a:rPr lang="en-US" dirty="0"/>
            </a:br>
            <a:r>
              <a:rPr lang="en-US" dirty="0"/>
              <a:t>do a physical activity</a:t>
            </a:r>
            <a:br>
              <a:rPr lang="en-US" dirty="0"/>
            </a:br>
            <a:r>
              <a:rPr lang="en-US" dirty="0"/>
              <a:t>eat too much junk food</a:t>
            </a:r>
            <a:br>
              <a:rPr lang="en-US" dirty="0"/>
            </a:br>
            <a:r>
              <a:rPr lang="en-US" dirty="0"/>
              <a:t>surf the internet for too long</a:t>
            </a:r>
            <a:br>
              <a:rPr lang="en-US" dirty="0"/>
            </a:br>
            <a:r>
              <a:rPr lang="en-US" dirty="0"/>
              <a:t>eat fruit and vegetables</a:t>
            </a:r>
            <a:br>
              <a:rPr lang="en-US" dirty="0"/>
            </a:br>
            <a:r>
              <a:rPr lang="en-US" dirty="0"/>
              <a:t>watch too much TV</a:t>
            </a:r>
            <a:br>
              <a:rPr lang="en-US" dirty="0"/>
            </a:br>
            <a:r>
              <a:rPr lang="en-US" dirty="0"/>
              <a:t>drink plenty of water</a:t>
            </a:r>
            <a:br>
              <a:rPr lang="en-US" dirty="0"/>
            </a:br>
            <a:r>
              <a:rPr lang="en-US" dirty="0"/>
              <a:t>play video games too often</a:t>
            </a:r>
            <a:br>
              <a:rPr lang="en-US" dirty="0"/>
            </a:br>
            <a:r>
              <a:rPr lang="en-US" dirty="0"/>
              <a:t>have a hobby</a:t>
            </a:r>
            <a:br>
              <a:rPr lang="en-US" dirty="0"/>
            </a:br>
            <a:r>
              <a:rPr lang="en-US" dirty="0"/>
              <a:t>eat late at night</a:t>
            </a:r>
            <a:endParaRPr lang="ru-RU" dirty="0"/>
          </a:p>
        </p:txBody>
      </p:sp>
      <p:pic>
        <p:nvPicPr>
          <p:cNvPr id="5" name="Звук 4">
            <a:hlinkClick r:id="" action="ppaction://media"/>
            <a:extLst>
              <a:ext uri="{FF2B5EF4-FFF2-40B4-BE49-F238E27FC236}">
                <a16:creationId xmlns:a16="http://schemas.microsoft.com/office/drawing/2014/main" id="{DE21B75B-DC21-4206-BE50-E0B2E877FC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81181143"/>
      </p:ext>
    </p:extLst>
  </p:cSld>
  <p:clrMapOvr>
    <a:masterClrMapping/>
  </p:clrMapOvr>
  <mc:AlternateContent xmlns:mc="http://schemas.openxmlformats.org/markup-compatibility/2006">
    <mc:Choice xmlns:p14="http://schemas.microsoft.com/office/powerpoint/2010/main" Requires="p14">
      <p:transition spd="slow" p14:dur="2000" advTm="94169"/>
    </mc:Choice>
    <mc:Fallback>
      <p:transition spd="slow" advTm="94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02004C-8544-4B3E-BE9C-F6D5F2DDD5E7}"/>
              </a:ext>
            </a:extLst>
          </p:cNvPr>
          <p:cNvSpPr>
            <a:spLocks noGrp="1"/>
          </p:cNvSpPr>
          <p:nvPr>
            <p:ph type="title"/>
          </p:nvPr>
        </p:nvSpPr>
        <p:spPr>
          <a:xfrm>
            <a:off x="0" y="0"/>
            <a:ext cx="12192000" cy="6857999"/>
          </a:xfrm>
        </p:spPr>
        <p:txBody>
          <a:bodyPr anchor="t"/>
          <a:lstStyle/>
          <a:p>
            <a:pPr algn="ctr"/>
            <a:r>
              <a:rPr lang="en-US" dirty="0"/>
              <a:t>What should /shouldn’t we do to have a healthy lifestyle? </a:t>
            </a:r>
            <a:br>
              <a:rPr lang="en-US" dirty="0"/>
            </a:br>
            <a:br>
              <a:rPr lang="en-US" dirty="0"/>
            </a:br>
            <a:br>
              <a:rPr lang="en-US" dirty="0"/>
            </a:br>
            <a:br>
              <a:rPr lang="en-US" dirty="0"/>
            </a:br>
            <a:br>
              <a:rPr lang="en-US" dirty="0"/>
            </a:br>
            <a:br>
              <a:rPr lang="en-US" dirty="0"/>
            </a:br>
            <a:br>
              <a:rPr lang="en-US" dirty="0"/>
            </a:br>
            <a:endParaRPr lang="ru-RU" dirty="0"/>
          </a:p>
        </p:txBody>
      </p:sp>
      <p:pic>
        <p:nvPicPr>
          <p:cNvPr id="3" name="Рисунок 2">
            <a:extLst>
              <a:ext uri="{FF2B5EF4-FFF2-40B4-BE49-F238E27FC236}">
                <a16:creationId xmlns:a16="http://schemas.microsoft.com/office/drawing/2014/main" id="{A3802E61-BEA0-4E9F-A2B0-E7509D303963}"/>
              </a:ext>
            </a:extLst>
          </p:cNvPr>
          <p:cNvPicPr>
            <a:picLocks noChangeAspect="1"/>
          </p:cNvPicPr>
          <p:nvPr/>
        </p:nvPicPr>
        <p:blipFill>
          <a:blip r:embed="rId4"/>
          <a:stretch>
            <a:fillRect/>
          </a:stretch>
        </p:blipFill>
        <p:spPr>
          <a:xfrm>
            <a:off x="621652" y="1468599"/>
            <a:ext cx="3028950" cy="1899646"/>
          </a:xfrm>
          <a:prstGeom prst="rect">
            <a:avLst/>
          </a:prstGeom>
        </p:spPr>
      </p:pic>
      <p:sp>
        <p:nvSpPr>
          <p:cNvPr id="6" name="TextBox 5">
            <a:extLst>
              <a:ext uri="{FF2B5EF4-FFF2-40B4-BE49-F238E27FC236}">
                <a16:creationId xmlns:a16="http://schemas.microsoft.com/office/drawing/2014/main" id="{ECFB04B1-F110-4675-82E8-9E52F2145130}"/>
              </a:ext>
            </a:extLst>
          </p:cNvPr>
          <p:cNvSpPr txBox="1"/>
          <p:nvPr/>
        </p:nvSpPr>
        <p:spPr>
          <a:xfrm>
            <a:off x="5640355" y="2747865"/>
            <a:ext cx="914400" cy="914400"/>
          </a:xfrm>
          <a:prstGeom prst="rect">
            <a:avLst/>
          </a:prstGeom>
          <a:noFill/>
        </p:spPr>
        <p:txBody>
          <a:bodyPr wrap="square" rtlCol="0">
            <a:spAutoFit/>
          </a:bodyPr>
          <a:lstStyle/>
          <a:p>
            <a:endParaRPr lang="ru-RU" dirty="0"/>
          </a:p>
        </p:txBody>
      </p:sp>
      <p:sp>
        <p:nvSpPr>
          <p:cNvPr id="7" name="TextBox 6">
            <a:extLst>
              <a:ext uri="{FF2B5EF4-FFF2-40B4-BE49-F238E27FC236}">
                <a16:creationId xmlns:a16="http://schemas.microsoft.com/office/drawing/2014/main" id="{EBD9568D-6556-48A2-82F3-23634A02BFC1}"/>
              </a:ext>
            </a:extLst>
          </p:cNvPr>
          <p:cNvSpPr txBox="1"/>
          <p:nvPr/>
        </p:nvSpPr>
        <p:spPr>
          <a:xfrm>
            <a:off x="5640355" y="2747865"/>
            <a:ext cx="914400" cy="914400"/>
          </a:xfrm>
          <a:prstGeom prst="rect">
            <a:avLst/>
          </a:prstGeom>
          <a:noFill/>
        </p:spPr>
        <p:txBody>
          <a:bodyPr wrap="square" rtlCol="0">
            <a:spAutoFit/>
          </a:bodyPr>
          <a:lstStyle/>
          <a:p>
            <a:endParaRPr lang="ru-RU" dirty="0"/>
          </a:p>
        </p:txBody>
      </p:sp>
      <p:sp>
        <p:nvSpPr>
          <p:cNvPr id="8" name="TextBox 7">
            <a:extLst>
              <a:ext uri="{FF2B5EF4-FFF2-40B4-BE49-F238E27FC236}">
                <a16:creationId xmlns:a16="http://schemas.microsoft.com/office/drawing/2014/main" id="{D213E9CD-CF31-441B-8FEB-3039241FA5BF}"/>
              </a:ext>
            </a:extLst>
          </p:cNvPr>
          <p:cNvSpPr txBox="1"/>
          <p:nvPr/>
        </p:nvSpPr>
        <p:spPr>
          <a:xfrm>
            <a:off x="618542" y="3428999"/>
            <a:ext cx="3028950" cy="369332"/>
          </a:xfrm>
          <a:prstGeom prst="rect">
            <a:avLst/>
          </a:prstGeom>
          <a:noFill/>
        </p:spPr>
        <p:txBody>
          <a:bodyPr wrap="square" rtlCol="0">
            <a:spAutoFit/>
          </a:bodyPr>
          <a:lstStyle/>
          <a:p>
            <a:pPr algn="ctr"/>
            <a:r>
              <a:rPr lang="en-US" dirty="0"/>
              <a:t>get a good night’s sleep</a:t>
            </a:r>
            <a:endParaRPr lang="ru-RU" dirty="0"/>
          </a:p>
        </p:txBody>
      </p:sp>
      <p:pic>
        <p:nvPicPr>
          <p:cNvPr id="9" name="Рисунок 8">
            <a:extLst>
              <a:ext uri="{FF2B5EF4-FFF2-40B4-BE49-F238E27FC236}">
                <a16:creationId xmlns:a16="http://schemas.microsoft.com/office/drawing/2014/main" id="{EC0FD76C-6D36-4A24-8440-C58F60561DCA}"/>
              </a:ext>
            </a:extLst>
          </p:cNvPr>
          <p:cNvPicPr>
            <a:picLocks noChangeAspect="1"/>
          </p:cNvPicPr>
          <p:nvPr/>
        </p:nvPicPr>
        <p:blipFill>
          <a:blip r:embed="rId5"/>
          <a:stretch>
            <a:fillRect/>
          </a:stretch>
        </p:blipFill>
        <p:spPr>
          <a:xfrm>
            <a:off x="4639548" y="1520395"/>
            <a:ext cx="3028949" cy="1847850"/>
          </a:xfrm>
          <a:prstGeom prst="rect">
            <a:avLst/>
          </a:prstGeom>
        </p:spPr>
      </p:pic>
      <p:sp>
        <p:nvSpPr>
          <p:cNvPr id="10" name="TextBox 9">
            <a:extLst>
              <a:ext uri="{FF2B5EF4-FFF2-40B4-BE49-F238E27FC236}">
                <a16:creationId xmlns:a16="http://schemas.microsoft.com/office/drawing/2014/main" id="{5F8B0700-01CA-4FFC-B52A-348BA3C56A22}"/>
              </a:ext>
            </a:extLst>
          </p:cNvPr>
          <p:cNvSpPr txBox="1"/>
          <p:nvPr/>
        </p:nvSpPr>
        <p:spPr>
          <a:xfrm>
            <a:off x="4639548" y="3364357"/>
            <a:ext cx="3028949" cy="369332"/>
          </a:xfrm>
          <a:prstGeom prst="rect">
            <a:avLst/>
          </a:prstGeom>
          <a:noFill/>
        </p:spPr>
        <p:txBody>
          <a:bodyPr wrap="square" rtlCol="0">
            <a:spAutoFit/>
          </a:bodyPr>
          <a:lstStyle/>
          <a:p>
            <a:pPr algn="ctr"/>
            <a:r>
              <a:rPr lang="en-US" dirty="0"/>
              <a:t>watch too much TV</a:t>
            </a:r>
            <a:endParaRPr lang="ru-RU" dirty="0"/>
          </a:p>
        </p:txBody>
      </p:sp>
      <p:pic>
        <p:nvPicPr>
          <p:cNvPr id="11" name="Рисунок 10">
            <a:extLst>
              <a:ext uri="{FF2B5EF4-FFF2-40B4-BE49-F238E27FC236}">
                <a16:creationId xmlns:a16="http://schemas.microsoft.com/office/drawing/2014/main" id="{BF4C80E3-F659-4C51-AFA8-8FA14605F497}"/>
              </a:ext>
            </a:extLst>
          </p:cNvPr>
          <p:cNvPicPr>
            <a:picLocks noChangeAspect="1"/>
          </p:cNvPicPr>
          <p:nvPr/>
        </p:nvPicPr>
        <p:blipFill>
          <a:blip r:embed="rId6"/>
          <a:stretch>
            <a:fillRect/>
          </a:stretch>
        </p:blipFill>
        <p:spPr>
          <a:xfrm>
            <a:off x="8544508" y="1516507"/>
            <a:ext cx="2754863" cy="1847850"/>
          </a:xfrm>
          <a:prstGeom prst="rect">
            <a:avLst/>
          </a:prstGeom>
        </p:spPr>
      </p:pic>
      <p:sp>
        <p:nvSpPr>
          <p:cNvPr id="12" name="TextBox 11">
            <a:extLst>
              <a:ext uri="{FF2B5EF4-FFF2-40B4-BE49-F238E27FC236}">
                <a16:creationId xmlns:a16="http://schemas.microsoft.com/office/drawing/2014/main" id="{05B855C0-D8D8-4E1A-9AA4-DFB31C546F02}"/>
              </a:ext>
            </a:extLst>
          </p:cNvPr>
          <p:cNvSpPr txBox="1"/>
          <p:nvPr/>
        </p:nvSpPr>
        <p:spPr>
          <a:xfrm>
            <a:off x="8544509" y="3364357"/>
            <a:ext cx="2754862" cy="369332"/>
          </a:xfrm>
          <a:prstGeom prst="rect">
            <a:avLst/>
          </a:prstGeom>
          <a:noFill/>
        </p:spPr>
        <p:txBody>
          <a:bodyPr wrap="square" rtlCol="0">
            <a:spAutoFit/>
          </a:bodyPr>
          <a:lstStyle/>
          <a:p>
            <a:pPr algn="ctr"/>
            <a:r>
              <a:rPr lang="en-US" dirty="0"/>
              <a:t>eat too much junk food</a:t>
            </a:r>
            <a:endParaRPr lang="ru-RU" dirty="0"/>
          </a:p>
        </p:txBody>
      </p:sp>
      <p:pic>
        <p:nvPicPr>
          <p:cNvPr id="13" name="Рисунок 12">
            <a:extLst>
              <a:ext uri="{FF2B5EF4-FFF2-40B4-BE49-F238E27FC236}">
                <a16:creationId xmlns:a16="http://schemas.microsoft.com/office/drawing/2014/main" id="{BBF290FB-583A-4688-ACE7-58FD69F2BB65}"/>
              </a:ext>
            </a:extLst>
          </p:cNvPr>
          <p:cNvPicPr>
            <a:picLocks noChangeAspect="1"/>
          </p:cNvPicPr>
          <p:nvPr/>
        </p:nvPicPr>
        <p:blipFill>
          <a:blip r:embed="rId7"/>
          <a:stretch>
            <a:fillRect/>
          </a:stretch>
        </p:blipFill>
        <p:spPr>
          <a:xfrm>
            <a:off x="618542" y="3848867"/>
            <a:ext cx="3028950" cy="2098423"/>
          </a:xfrm>
          <a:prstGeom prst="rect">
            <a:avLst/>
          </a:prstGeom>
        </p:spPr>
      </p:pic>
      <p:sp>
        <p:nvSpPr>
          <p:cNvPr id="14" name="TextBox 13">
            <a:extLst>
              <a:ext uri="{FF2B5EF4-FFF2-40B4-BE49-F238E27FC236}">
                <a16:creationId xmlns:a16="http://schemas.microsoft.com/office/drawing/2014/main" id="{DCC55B7A-449D-4B5A-B00D-6D55905CE687}"/>
              </a:ext>
            </a:extLst>
          </p:cNvPr>
          <p:cNvSpPr txBox="1"/>
          <p:nvPr/>
        </p:nvSpPr>
        <p:spPr>
          <a:xfrm>
            <a:off x="699607" y="5979840"/>
            <a:ext cx="2851989" cy="369332"/>
          </a:xfrm>
          <a:prstGeom prst="rect">
            <a:avLst/>
          </a:prstGeom>
          <a:noFill/>
        </p:spPr>
        <p:txBody>
          <a:bodyPr wrap="square" rtlCol="0">
            <a:spAutoFit/>
          </a:bodyPr>
          <a:lstStyle/>
          <a:p>
            <a:r>
              <a:rPr lang="en-US" dirty="0"/>
              <a:t>eat fruit and vegetables</a:t>
            </a:r>
            <a:endParaRPr lang="ru-RU" dirty="0"/>
          </a:p>
        </p:txBody>
      </p:sp>
      <p:pic>
        <p:nvPicPr>
          <p:cNvPr id="15" name="Рисунок 14">
            <a:extLst>
              <a:ext uri="{FF2B5EF4-FFF2-40B4-BE49-F238E27FC236}">
                <a16:creationId xmlns:a16="http://schemas.microsoft.com/office/drawing/2014/main" id="{F531A726-3806-4CB0-B860-7D35C04A9195}"/>
              </a:ext>
            </a:extLst>
          </p:cNvPr>
          <p:cNvPicPr>
            <a:picLocks noChangeAspect="1"/>
          </p:cNvPicPr>
          <p:nvPr/>
        </p:nvPicPr>
        <p:blipFill>
          <a:blip r:embed="rId8"/>
          <a:stretch>
            <a:fillRect/>
          </a:stretch>
        </p:blipFill>
        <p:spPr>
          <a:xfrm>
            <a:off x="4639548" y="3848867"/>
            <a:ext cx="3028948" cy="2098422"/>
          </a:xfrm>
          <a:prstGeom prst="rect">
            <a:avLst/>
          </a:prstGeom>
        </p:spPr>
      </p:pic>
      <p:sp>
        <p:nvSpPr>
          <p:cNvPr id="18" name="TextBox 17">
            <a:extLst>
              <a:ext uri="{FF2B5EF4-FFF2-40B4-BE49-F238E27FC236}">
                <a16:creationId xmlns:a16="http://schemas.microsoft.com/office/drawing/2014/main" id="{CEDBFFBA-70C1-469E-AF17-00FF1BEC2428}"/>
              </a:ext>
            </a:extLst>
          </p:cNvPr>
          <p:cNvSpPr txBox="1"/>
          <p:nvPr/>
        </p:nvSpPr>
        <p:spPr>
          <a:xfrm>
            <a:off x="4639546" y="6062467"/>
            <a:ext cx="3028949" cy="369332"/>
          </a:xfrm>
          <a:prstGeom prst="rect">
            <a:avLst/>
          </a:prstGeom>
          <a:noFill/>
        </p:spPr>
        <p:txBody>
          <a:bodyPr wrap="square" rtlCol="0">
            <a:spAutoFit/>
          </a:bodyPr>
          <a:lstStyle/>
          <a:p>
            <a:pPr algn="ctr"/>
            <a:r>
              <a:rPr lang="en-US" dirty="0"/>
              <a:t>surf the internet for too long</a:t>
            </a:r>
            <a:endParaRPr lang="ru-RU" dirty="0"/>
          </a:p>
        </p:txBody>
      </p:sp>
      <p:pic>
        <p:nvPicPr>
          <p:cNvPr id="19" name="Рисунок 18">
            <a:extLst>
              <a:ext uri="{FF2B5EF4-FFF2-40B4-BE49-F238E27FC236}">
                <a16:creationId xmlns:a16="http://schemas.microsoft.com/office/drawing/2014/main" id="{98FD6742-5534-4B9D-A0C1-7AA0F2DA9A3B}"/>
              </a:ext>
            </a:extLst>
          </p:cNvPr>
          <p:cNvPicPr>
            <a:picLocks noChangeAspect="1"/>
          </p:cNvPicPr>
          <p:nvPr/>
        </p:nvPicPr>
        <p:blipFill>
          <a:blip r:embed="rId9"/>
          <a:stretch>
            <a:fillRect/>
          </a:stretch>
        </p:blipFill>
        <p:spPr>
          <a:xfrm>
            <a:off x="8544509" y="3848868"/>
            <a:ext cx="2754862" cy="2098422"/>
          </a:xfrm>
          <a:prstGeom prst="rect">
            <a:avLst/>
          </a:prstGeom>
        </p:spPr>
      </p:pic>
      <p:sp>
        <p:nvSpPr>
          <p:cNvPr id="20" name="TextBox 19">
            <a:extLst>
              <a:ext uri="{FF2B5EF4-FFF2-40B4-BE49-F238E27FC236}">
                <a16:creationId xmlns:a16="http://schemas.microsoft.com/office/drawing/2014/main" id="{AF424D65-9CCC-4EFA-9CBE-192CB3625D55}"/>
              </a:ext>
            </a:extLst>
          </p:cNvPr>
          <p:cNvSpPr txBox="1"/>
          <p:nvPr/>
        </p:nvSpPr>
        <p:spPr>
          <a:xfrm>
            <a:off x="8544508" y="6024257"/>
            <a:ext cx="2754863" cy="369332"/>
          </a:xfrm>
          <a:prstGeom prst="rect">
            <a:avLst/>
          </a:prstGeom>
          <a:noFill/>
        </p:spPr>
        <p:txBody>
          <a:bodyPr wrap="square" rtlCol="0">
            <a:spAutoFit/>
          </a:bodyPr>
          <a:lstStyle/>
          <a:p>
            <a:pPr algn="ctr"/>
            <a:r>
              <a:rPr lang="en-US" dirty="0"/>
              <a:t>do a physical activity</a:t>
            </a:r>
            <a:endParaRPr lang="ru-RU" dirty="0"/>
          </a:p>
        </p:txBody>
      </p:sp>
      <p:pic>
        <p:nvPicPr>
          <p:cNvPr id="21" name="Звук 20">
            <a:hlinkClick r:id="" action="ppaction://media"/>
            <a:extLst>
              <a:ext uri="{FF2B5EF4-FFF2-40B4-BE49-F238E27FC236}">
                <a16:creationId xmlns:a16="http://schemas.microsoft.com/office/drawing/2014/main" id="{0AEB21C3-86A0-488B-AC33-34FD28A6543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86026180"/>
      </p:ext>
    </p:extLst>
  </p:cSld>
  <p:clrMapOvr>
    <a:masterClrMapping/>
  </p:clrMapOvr>
  <mc:AlternateContent xmlns:mc="http://schemas.openxmlformats.org/markup-compatibility/2006">
    <mc:Choice xmlns:p14="http://schemas.microsoft.com/office/powerpoint/2010/main" Requires="p14">
      <p:transition spd="slow" p14:dur="2000" advTm="46361"/>
    </mc:Choice>
    <mc:Fallback>
      <p:transition spd="slow" advTm="46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22563-F245-4A1E-B71F-3D3BE4F220F1}"/>
              </a:ext>
            </a:extLst>
          </p:cNvPr>
          <p:cNvSpPr>
            <a:spLocks noGrp="1"/>
          </p:cNvSpPr>
          <p:nvPr>
            <p:ph type="title"/>
          </p:nvPr>
        </p:nvSpPr>
        <p:spPr>
          <a:xfrm>
            <a:off x="0" y="0"/>
            <a:ext cx="6988629" cy="6857999"/>
          </a:xfrm>
        </p:spPr>
        <p:txBody>
          <a:bodyPr anchor="ctr"/>
          <a:lstStyle/>
          <a:p>
            <a:pPr algn="ctr"/>
            <a:r>
              <a:rPr lang="en-US" dirty="0"/>
              <a:t>Ex.3 p.88</a:t>
            </a:r>
            <a:br>
              <a:rPr lang="en-US" dirty="0"/>
            </a:br>
            <a:r>
              <a:rPr lang="en-US" dirty="0"/>
              <a:t>Read the text and mark the statements 1-6 as True or false</a:t>
            </a:r>
            <a:endParaRPr lang="ru-RU" dirty="0"/>
          </a:p>
        </p:txBody>
      </p:sp>
      <p:pic>
        <p:nvPicPr>
          <p:cNvPr id="3" name="Рисунок 2" descr="C:\Users\admin\Desktop\ДЛЯ УРОКОВ\7 form\20200407_121204.jpg">
            <a:extLst>
              <a:ext uri="{FF2B5EF4-FFF2-40B4-BE49-F238E27FC236}">
                <a16:creationId xmlns:a16="http://schemas.microsoft.com/office/drawing/2014/main" id="{05C65EA9-3976-4F67-B59A-66E67A4FEB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7736" y="133349"/>
            <a:ext cx="4695825" cy="6591300"/>
          </a:xfrm>
          <a:prstGeom prst="rect">
            <a:avLst/>
          </a:prstGeom>
          <a:noFill/>
          <a:ln>
            <a:noFill/>
          </a:ln>
        </p:spPr>
      </p:pic>
      <p:pic>
        <p:nvPicPr>
          <p:cNvPr id="6" name="Звук 5">
            <a:hlinkClick r:id="" action="ppaction://media"/>
            <a:extLst>
              <a:ext uri="{FF2B5EF4-FFF2-40B4-BE49-F238E27FC236}">
                <a16:creationId xmlns:a16="http://schemas.microsoft.com/office/drawing/2014/main" id="{6F36A3CB-DBA4-4F8B-BB87-C953A0570E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80953245"/>
      </p:ext>
    </p:extLst>
  </p:cSld>
  <p:clrMapOvr>
    <a:masterClrMapping/>
  </p:clrMapOvr>
  <mc:AlternateContent xmlns:mc="http://schemas.openxmlformats.org/markup-compatibility/2006">
    <mc:Choice xmlns:p14="http://schemas.microsoft.com/office/powerpoint/2010/main" Requires="p14">
      <p:transition spd="slow" p14:dur="2000" advTm="89504"/>
    </mc:Choice>
    <mc:Fallback>
      <p:transition spd="slow" advTm="89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07CCA-84D3-4105-BDFD-F5C38E24D8CC}"/>
              </a:ext>
            </a:extLst>
          </p:cNvPr>
          <p:cNvSpPr>
            <a:spLocks noGrp="1"/>
          </p:cNvSpPr>
          <p:nvPr>
            <p:ph type="title"/>
          </p:nvPr>
        </p:nvSpPr>
        <p:spPr>
          <a:xfrm>
            <a:off x="0" y="0"/>
            <a:ext cx="12192000" cy="6857999"/>
          </a:xfrm>
        </p:spPr>
        <p:txBody>
          <a:bodyPr>
            <a:normAutofit/>
          </a:bodyPr>
          <a:lstStyle/>
          <a:p>
            <a:pPr marL="720000"/>
            <a:r>
              <a:rPr lang="en-US" sz="4800" dirty="0">
                <a:solidFill>
                  <a:srgbClr val="00B050"/>
                </a:solidFill>
              </a:rPr>
              <a:t>What is best alternative title for the text?</a:t>
            </a:r>
            <a:br>
              <a:rPr lang="en-US" sz="4800" dirty="0">
                <a:solidFill>
                  <a:srgbClr val="00B050"/>
                </a:solidFill>
              </a:rPr>
            </a:br>
            <a:br>
              <a:rPr lang="en-US" sz="4800" dirty="0">
                <a:solidFill>
                  <a:srgbClr val="00B050"/>
                </a:solidFill>
              </a:rPr>
            </a:br>
            <a:r>
              <a:rPr lang="en-US" sz="4800" dirty="0"/>
              <a:t>A. Don’t snooze your life away!</a:t>
            </a:r>
            <a:br>
              <a:rPr lang="en-US" sz="4800" dirty="0"/>
            </a:br>
            <a:br>
              <a:rPr lang="en-US" sz="4800" dirty="0"/>
            </a:br>
            <a:r>
              <a:rPr lang="en-US" sz="4800" dirty="0"/>
              <a:t>B. Healthy sleeping habits.</a:t>
            </a:r>
            <a:br>
              <a:rPr lang="en-US" sz="4800" dirty="0"/>
            </a:br>
            <a:br>
              <a:rPr lang="en-US" sz="4800" dirty="0"/>
            </a:br>
            <a:r>
              <a:rPr lang="en-US" sz="4800" dirty="0"/>
              <a:t>C. The link between sleep and success.</a:t>
            </a:r>
            <a:endParaRPr lang="ru-RU" sz="4800" dirty="0"/>
          </a:p>
        </p:txBody>
      </p:sp>
      <p:pic>
        <p:nvPicPr>
          <p:cNvPr id="3" name="Звук 2">
            <a:hlinkClick r:id="" action="ppaction://media"/>
            <a:extLst>
              <a:ext uri="{FF2B5EF4-FFF2-40B4-BE49-F238E27FC236}">
                <a16:creationId xmlns:a16="http://schemas.microsoft.com/office/drawing/2014/main" id="{D76AF7E0-3593-41C1-802C-E4C7D096E4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171681889"/>
      </p:ext>
    </p:extLst>
  </p:cSld>
  <p:clrMapOvr>
    <a:masterClrMapping/>
  </p:clrMapOvr>
  <mc:AlternateContent xmlns:mc="http://schemas.openxmlformats.org/markup-compatibility/2006">
    <mc:Choice xmlns:p14="http://schemas.microsoft.com/office/powerpoint/2010/main" Requires="p14">
      <p:transition spd="slow" p14:dur="2000" advTm="34978"/>
    </mc:Choice>
    <mc:Fallback>
      <p:transition spd="slow" advTm="34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731DA0-E904-4D27-A3A4-56B4F4D8DA1D}"/>
              </a:ext>
            </a:extLst>
          </p:cNvPr>
          <p:cNvSpPr>
            <a:spLocks noGrp="1"/>
          </p:cNvSpPr>
          <p:nvPr>
            <p:ph type="title"/>
          </p:nvPr>
        </p:nvSpPr>
        <p:spPr/>
        <p:txBody>
          <a:bodyPr>
            <a:normAutofit/>
          </a:bodyPr>
          <a:lstStyle/>
          <a:p>
            <a:pPr algn="ctr"/>
            <a:r>
              <a:rPr lang="en-US" sz="6000" dirty="0"/>
              <a:t>Match the words</a:t>
            </a:r>
            <a:endParaRPr lang="ru-RU" sz="6000" dirty="0"/>
          </a:p>
        </p:txBody>
      </p:sp>
      <p:sp>
        <p:nvSpPr>
          <p:cNvPr id="4" name="Объект 3">
            <a:extLst>
              <a:ext uri="{FF2B5EF4-FFF2-40B4-BE49-F238E27FC236}">
                <a16:creationId xmlns:a16="http://schemas.microsoft.com/office/drawing/2014/main" id="{0903DA3A-AD24-4DB1-98D4-DB267D007B01}"/>
              </a:ext>
            </a:extLst>
          </p:cNvPr>
          <p:cNvSpPr>
            <a:spLocks noGrp="1"/>
          </p:cNvSpPr>
          <p:nvPr>
            <p:ph sz="half" idx="2"/>
          </p:nvPr>
        </p:nvSpPr>
        <p:spPr>
          <a:xfrm>
            <a:off x="839788" y="1856792"/>
            <a:ext cx="5157787" cy="4332871"/>
          </a:xfrm>
        </p:spPr>
        <p:txBody>
          <a:bodyPr anchor="ctr">
            <a:normAutofit/>
          </a:bodyPr>
          <a:lstStyle/>
          <a:p>
            <a:pPr algn="ctr"/>
            <a:r>
              <a:rPr lang="en-US" sz="4000" dirty="0"/>
              <a:t>Balanced</a:t>
            </a:r>
          </a:p>
          <a:p>
            <a:pPr lvl="1" algn="ctr"/>
            <a:r>
              <a:rPr lang="en-US" sz="4000" dirty="0"/>
              <a:t>Feel</a:t>
            </a:r>
          </a:p>
          <a:p>
            <a:pPr lvl="1" algn="ctr"/>
            <a:r>
              <a:rPr lang="kk-KZ" sz="4000" dirty="0"/>
              <a:t>N</a:t>
            </a:r>
            <a:r>
              <a:rPr lang="en-US" sz="4000" dirty="0" err="1"/>
              <a:t>ight’s</a:t>
            </a:r>
            <a:endParaRPr lang="kk-KZ" sz="4000" dirty="0"/>
          </a:p>
          <a:p>
            <a:pPr lvl="1" algn="ctr"/>
            <a:r>
              <a:rPr lang="kk-KZ" sz="4000" dirty="0"/>
              <a:t>K</a:t>
            </a:r>
            <a:r>
              <a:rPr lang="en-US" sz="4000" dirty="0" err="1"/>
              <a:t>eep</a:t>
            </a:r>
            <a:endParaRPr lang="kk-KZ" sz="4000" dirty="0"/>
          </a:p>
          <a:p>
            <a:pPr lvl="1" algn="ctr"/>
            <a:r>
              <a:rPr lang="kk-KZ" sz="4000" dirty="0"/>
              <a:t>P</a:t>
            </a:r>
            <a:r>
              <a:rPr lang="en-US" sz="4000" dirty="0" err="1"/>
              <a:t>hysical</a:t>
            </a:r>
            <a:br>
              <a:rPr lang="en-US" sz="4000" dirty="0"/>
            </a:br>
            <a:endParaRPr lang="ru-RU" sz="4000" dirty="0"/>
          </a:p>
        </p:txBody>
      </p:sp>
      <p:sp>
        <p:nvSpPr>
          <p:cNvPr id="6" name="Объект 5">
            <a:extLst>
              <a:ext uri="{FF2B5EF4-FFF2-40B4-BE49-F238E27FC236}">
                <a16:creationId xmlns:a16="http://schemas.microsoft.com/office/drawing/2014/main" id="{DD4BE6A8-0A99-490D-888E-5EF685A49C19}"/>
              </a:ext>
            </a:extLst>
          </p:cNvPr>
          <p:cNvSpPr>
            <a:spLocks noGrp="1"/>
          </p:cNvSpPr>
          <p:nvPr>
            <p:ph sz="quarter" idx="4"/>
          </p:nvPr>
        </p:nvSpPr>
        <p:spPr>
          <a:xfrm>
            <a:off x="6172200" y="1856792"/>
            <a:ext cx="5183188" cy="4332871"/>
          </a:xfrm>
        </p:spPr>
        <p:txBody>
          <a:bodyPr anchor="ctr">
            <a:normAutofit/>
          </a:bodyPr>
          <a:lstStyle/>
          <a:p>
            <a:pPr algn="ctr"/>
            <a:r>
              <a:rPr lang="kk-KZ" sz="4000" dirty="0"/>
              <a:t>S</a:t>
            </a:r>
            <a:r>
              <a:rPr lang="en-US" sz="4000" dirty="0"/>
              <a:t>l</a:t>
            </a:r>
            <a:r>
              <a:rPr lang="kk-KZ" sz="4000" dirty="0"/>
              <a:t>e</a:t>
            </a:r>
            <a:r>
              <a:rPr lang="en-US" sz="4000" dirty="0"/>
              <a:t>e</a:t>
            </a:r>
            <a:r>
              <a:rPr lang="kk-KZ" sz="4000" dirty="0"/>
              <a:t>p</a:t>
            </a:r>
          </a:p>
          <a:p>
            <a:pPr algn="ctr"/>
            <a:r>
              <a:rPr lang="kk-KZ" sz="4000" dirty="0"/>
              <a:t>Fit</a:t>
            </a:r>
          </a:p>
          <a:p>
            <a:pPr algn="ctr"/>
            <a:r>
              <a:rPr lang="kk-KZ" sz="4000" dirty="0"/>
              <a:t>Activity</a:t>
            </a:r>
          </a:p>
          <a:p>
            <a:pPr algn="ctr"/>
            <a:r>
              <a:rPr lang="kk-KZ" sz="4000" dirty="0"/>
              <a:t>Diet</a:t>
            </a:r>
          </a:p>
          <a:p>
            <a:pPr algn="ctr"/>
            <a:r>
              <a:rPr lang="kk-KZ" sz="4000" dirty="0"/>
              <a:t>Positive</a:t>
            </a:r>
          </a:p>
          <a:p>
            <a:pPr algn="ctr"/>
            <a:endParaRPr lang="ru-RU" sz="4000" dirty="0"/>
          </a:p>
        </p:txBody>
      </p:sp>
      <p:pic>
        <p:nvPicPr>
          <p:cNvPr id="7" name="Звук 6">
            <a:hlinkClick r:id="" action="ppaction://media"/>
            <a:extLst>
              <a:ext uri="{FF2B5EF4-FFF2-40B4-BE49-F238E27FC236}">
                <a16:creationId xmlns:a16="http://schemas.microsoft.com/office/drawing/2014/main" id="{75485712-99F0-43BB-95E6-915BAAEEDE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30538778"/>
      </p:ext>
    </p:extLst>
  </p:cSld>
  <p:clrMapOvr>
    <a:masterClrMapping/>
  </p:clrMapOvr>
  <mc:AlternateContent xmlns:mc="http://schemas.openxmlformats.org/markup-compatibility/2006">
    <mc:Choice xmlns:p14="http://schemas.microsoft.com/office/powerpoint/2010/main" Requires="p14">
      <p:transition spd="slow" p14:dur="2000" advTm="42893"/>
    </mc:Choice>
    <mc:Fallback>
      <p:transition spd="slow" advTm="42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08357E-1B5B-4A48-B149-D0E69F16A48B}"/>
              </a:ext>
            </a:extLst>
          </p:cNvPr>
          <p:cNvSpPr>
            <a:spLocks noGrp="1"/>
          </p:cNvSpPr>
          <p:nvPr>
            <p:ph type="title"/>
          </p:nvPr>
        </p:nvSpPr>
        <p:spPr>
          <a:xfrm>
            <a:off x="0" y="0"/>
            <a:ext cx="12192000" cy="6857999"/>
          </a:xfrm>
        </p:spPr>
        <p:txBody>
          <a:bodyPr/>
          <a:lstStyle/>
          <a:p>
            <a:pPr algn="ctr"/>
            <a:br>
              <a:rPr lang="en-US" dirty="0"/>
            </a:br>
            <a:r>
              <a:rPr lang="en-US" dirty="0"/>
              <a:t>Answer the questions</a:t>
            </a:r>
            <a:br>
              <a:rPr lang="en-US" dirty="0"/>
            </a:br>
            <a:r>
              <a:rPr lang="en-US" dirty="0"/>
              <a:t>Do you have a healthy lifestyle? Why?</a:t>
            </a:r>
            <a:br>
              <a:rPr lang="en-US" dirty="0"/>
            </a:br>
            <a:r>
              <a:rPr lang="en-US" dirty="0"/>
              <a:t>How much sleep do you get every night?</a:t>
            </a:r>
            <a:endParaRPr lang="ru-RU" dirty="0"/>
          </a:p>
        </p:txBody>
      </p:sp>
      <p:pic>
        <p:nvPicPr>
          <p:cNvPr id="3" name="Звук 2">
            <a:hlinkClick r:id="" action="ppaction://media"/>
            <a:extLst>
              <a:ext uri="{FF2B5EF4-FFF2-40B4-BE49-F238E27FC236}">
                <a16:creationId xmlns:a16="http://schemas.microsoft.com/office/drawing/2014/main" id="{41E91ECE-C8C2-4173-A4ED-F1EE1D19AC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013526690"/>
      </p:ext>
    </p:extLst>
  </p:cSld>
  <p:clrMapOvr>
    <a:masterClrMapping/>
  </p:clrMapOvr>
  <mc:AlternateContent xmlns:mc="http://schemas.openxmlformats.org/markup-compatibility/2006">
    <mc:Choice xmlns:p14="http://schemas.microsoft.com/office/powerpoint/2010/main" Requires="p14">
      <p:transition spd="slow" p14:dur="2000" advTm="23353"/>
    </mc:Choice>
    <mc:Fallback>
      <p:transition spd="slow" advTm="23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4832E-1F2F-4400-A7E0-A50749B1FD95}"/>
              </a:ext>
            </a:extLst>
          </p:cNvPr>
          <p:cNvSpPr>
            <a:spLocks noGrp="1"/>
          </p:cNvSpPr>
          <p:nvPr>
            <p:ph type="title"/>
          </p:nvPr>
        </p:nvSpPr>
        <p:spPr>
          <a:xfrm>
            <a:off x="0" y="0"/>
            <a:ext cx="12192000" cy="6857999"/>
          </a:xfrm>
        </p:spPr>
        <p:txBody>
          <a:bodyPr>
            <a:normAutofit/>
          </a:bodyPr>
          <a:lstStyle/>
          <a:p>
            <a:pPr algn="ctr"/>
            <a:r>
              <a:rPr lang="en-US" sz="7200" dirty="0"/>
              <a:t>Home work</a:t>
            </a:r>
            <a:br>
              <a:rPr lang="en-US" sz="7200" dirty="0"/>
            </a:br>
            <a:br>
              <a:rPr lang="en-US" sz="7200" dirty="0"/>
            </a:br>
            <a:r>
              <a:rPr lang="en-US" sz="7200" dirty="0"/>
              <a:t>Ex. 3 p. 88</a:t>
            </a:r>
            <a:br>
              <a:rPr lang="en-US" sz="7200" dirty="0"/>
            </a:br>
            <a:r>
              <a:rPr lang="en-US" sz="7200" dirty="0"/>
              <a:t>Ex 10 p.89</a:t>
            </a:r>
            <a:endParaRPr lang="ru-RU" sz="7200" dirty="0"/>
          </a:p>
        </p:txBody>
      </p:sp>
      <p:pic>
        <p:nvPicPr>
          <p:cNvPr id="3" name="Звук 2">
            <a:hlinkClick r:id="" action="ppaction://media"/>
            <a:extLst>
              <a:ext uri="{FF2B5EF4-FFF2-40B4-BE49-F238E27FC236}">
                <a16:creationId xmlns:a16="http://schemas.microsoft.com/office/drawing/2014/main" id="{22D50F9C-A928-4757-9D03-6F4BE88B27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95443980"/>
      </p:ext>
    </p:extLst>
  </p:cSld>
  <p:clrMapOvr>
    <a:masterClrMapping/>
  </p:clrMapOvr>
  <mc:AlternateContent xmlns:mc="http://schemas.openxmlformats.org/markup-compatibility/2006">
    <mc:Choice xmlns:p14="http://schemas.microsoft.com/office/powerpoint/2010/main" Requires="p14">
      <p:transition spd="slow" p14:dur="2000" advTm="15827"/>
    </mc:Choice>
    <mc:Fallback>
      <p:transition spd="slow" advTm="15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80</Words>
  <Application>Microsoft Office PowerPoint</Application>
  <PresentationFormat>Широкоэкранный</PresentationFormat>
  <Paragraphs>24</Paragraphs>
  <Slides>8</Slides>
  <Notes>0</Notes>
  <HiddenSlides>0</HiddenSlides>
  <MMClips>8</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Module 8 Healthy habits</vt:lpstr>
      <vt:lpstr>Vocabulary Healthy and unhealthy habits get a good night’s sleep do a physical activity eat too much junk food surf the internet for too long eat fruit and vegetables watch too much TV drink plenty of water play video games too often have a hobby eat late at night</vt:lpstr>
      <vt:lpstr>What should /shouldn’t we do to have a healthy lifestyle?        </vt:lpstr>
      <vt:lpstr>Ex.3 p.88 Read the text and mark the statements 1-6 as True or false</vt:lpstr>
      <vt:lpstr>What is best alternative title for the text?  A. Don’t snooze your life away!  B. Healthy sleeping habits.  C. The link between sleep and success.</vt:lpstr>
      <vt:lpstr>Match the words</vt:lpstr>
      <vt:lpstr> Answer the questions Do you have a healthy lifestyle? Why? How much sleep do you get every night?</vt:lpstr>
      <vt:lpstr>Home work  Ex. 3 p. 88 Ex 10 p.89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Healthy habits</dc:title>
  <dc:creator>IT-16 Nout</dc:creator>
  <cp:lastModifiedBy>IT-16 Nout</cp:lastModifiedBy>
  <cp:revision>11</cp:revision>
  <dcterms:created xsi:type="dcterms:W3CDTF">2020-04-07T17:21:18Z</dcterms:created>
  <dcterms:modified xsi:type="dcterms:W3CDTF">2020-04-07T19:13:08Z</dcterms:modified>
</cp:coreProperties>
</file>