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69" r:id="rId2"/>
    <p:sldId id="270" r:id="rId3"/>
    <p:sldId id="264" r:id="rId4"/>
    <p:sldId id="265" r:id="rId5"/>
    <p:sldId id="266" r:id="rId6"/>
    <p:sldId id="267" r:id="rId7"/>
    <p:sldId id="268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FD221AC-EF30-420F-B42E-E8B23737F105}">
          <p14:sldIdLst>
            <p14:sldId id="269"/>
            <p14:sldId id="270"/>
            <p14:sldId id="264"/>
            <p14:sldId id="265"/>
            <p14:sldId id="266"/>
            <p14:sldId id="267"/>
            <p14:sldId id="268"/>
          </p14:sldIdLst>
        </p14:section>
        <p14:section name="Раздел без заголовка" id="{682EB4CE-356D-47C3-8893-EF33A1BEB6C5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200" y="0"/>
            <a:ext cx="3778250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3" y="6117336"/>
            <a:ext cx="857473" cy="365125"/>
          </a:xfrm>
        </p:spPr>
        <p:txBody>
          <a:bodyPr/>
          <a:lstStyle/>
          <a:p>
            <a:fld id="{B5131E9F-4EC4-4EBB-A37D-77B64906019B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6117336"/>
            <a:ext cx="3609438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6"/>
            <a:ext cx="411480" cy="365125"/>
          </a:xfrm>
        </p:spPr>
        <p:txBody>
          <a:bodyPr/>
          <a:lstStyle/>
          <a:p>
            <a:fld id="{2F8CE7E5-76F2-4B07-BA58-9061A1C53130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2808823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31E9F-4EC4-4EBB-A37D-77B64906019B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CE7E5-76F2-4B07-BA58-9061A1C531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367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31E9F-4EC4-4EBB-A37D-77B64906019B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CE7E5-76F2-4B07-BA58-9061A1C531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382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31E9F-4EC4-4EBB-A37D-77B64906019B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CE7E5-76F2-4B07-BA58-9061A1C531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842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31E9F-4EC4-4EBB-A37D-77B64906019B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CE7E5-76F2-4B07-BA58-9061A1C531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574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31E9F-4EC4-4EBB-A37D-77B64906019B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CE7E5-76F2-4B07-BA58-9061A1C531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9857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31E9F-4EC4-4EBB-A37D-77B64906019B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CE7E5-76F2-4B07-BA58-9061A1C531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7734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31E9F-4EC4-4EBB-A37D-77B64906019B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CE7E5-76F2-4B07-BA58-9061A1C531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4876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31E9F-4EC4-4EBB-A37D-77B64906019B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CE7E5-76F2-4B07-BA58-9061A1C531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051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29" y="6108173"/>
            <a:ext cx="857473" cy="365125"/>
          </a:xfrm>
        </p:spPr>
        <p:txBody>
          <a:bodyPr/>
          <a:lstStyle/>
          <a:p>
            <a:fld id="{B5131E9F-4EC4-4EBB-A37D-77B64906019B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fld id="{2F8CE7E5-76F2-4B07-BA58-9061A1C531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083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31E9F-4EC4-4EBB-A37D-77B64906019B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7" y="6116070"/>
            <a:ext cx="413483" cy="365125"/>
          </a:xfrm>
        </p:spPr>
        <p:txBody>
          <a:bodyPr/>
          <a:lstStyle/>
          <a:p>
            <a:fld id="{2F8CE7E5-76F2-4B07-BA58-9061A1C531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430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31E9F-4EC4-4EBB-A37D-77B64906019B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CE7E5-76F2-4B07-BA58-9061A1C531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099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31E9F-4EC4-4EBB-A37D-77B64906019B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CE7E5-76F2-4B07-BA58-9061A1C531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197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31E9F-4EC4-4EBB-A37D-77B64906019B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CE7E5-76F2-4B07-BA58-9061A1C531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658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31E9F-4EC4-4EBB-A37D-77B64906019B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CE7E5-76F2-4B07-BA58-9061A1C531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615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31E9F-4EC4-4EBB-A37D-77B64906019B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CE7E5-76F2-4B07-BA58-9061A1C531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185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31E9F-4EC4-4EBB-A37D-77B64906019B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CE7E5-76F2-4B07-BA58-9061A1C531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633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2667000"/>
            <a:ext cx="7704666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79" y="611607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5131E9F-4EC4-4EBB-A37D-77B64906019B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7" y="6116070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7" y="611607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F8CE7E5-76F2-4B07-BA58-9061A1C531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057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6F8F40-E9E0-4A76-B462-D191849A1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133" y="457200"/>
            <a:ext cx="7704667" cy="4699991"/>
          </a:xfrm>
        </p:spPr>
        <p:txBody>
          <a:bodyPr>
            <a:normAutofit/>
          </a:bodyPr>
          <a:lstStyle/>
          <a:p>
            <a:r>
              <a:rPr lang="en-US" sz="6600" dirty="0"/>
              <a:t>Lesson 5.</a:t>
            </a:r>
            <a:br>
              <a:rPr lang="en-US" sz="6600" dirty="0"/>
            </a:br>
            <a:r>
              <a:rPr lang="en-US" sz="6600" dirty="0"/>
              <a:t>The national parks.</a:t>
            </a:r>
            <a:endParaRPr lang="ru-RU" sz="6600" dirty="0"/>
          </a:p>
        </p:txBody>
      </p:sp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4FD3E09B-36C0-4FD5-A367-51C107D757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22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00"/>
    </mc:Choice>
    <mc:Fallback>
      <p:transition spd="slow" advTm="4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48BA4E-4CDE-437C-B873-EA8945625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333" y="548680"/>
            <a:ext cx="2595571" cy="5472608"/>
          </a:xfrm>
        </p:spPr>
        <p:txBody>
          <a:bodyPr anchor="ctr">
            <a:noAutofit/>
          </a:bodyPr>
          <a:lstStyle/>
          <a:p>
            <a:r>
              <a:rPr lang="en-US" sz="3600" dirty="0"/>
              <a:t>There are many beautiful national parks in different countries. </a:t>
            </a:r>
            <a:br>
              <a:rPr lang="en-US" sz="3600" dirty="0"/>
            </a:br>
            <a:r>
              <a:rPr lang="en-US" sz="3600" dirty="0"/>
              <a:t>Listen and read. </a:t>
            </a:r>
            <a:br>
              <a:rPr lang="en-US" sz="3600" dirty="0"/>
            </a:br>
            <a:r>
              <a:rPr lang="en-US" sz="3600" dirty="0"/>
              <a:t> ex .1 p.96 </a:t>
            </a:r>
            <a:endParaRPr lang="ru-RU" sz="36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1F55B0-D4A9-4F73-A544-19F2B22D318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t="161" b="161"/>
          <a:stretch>
            <a:fillRect/>
          </a:stretch>
        </p:blipFill>
        <p:spPr>
          <a:xfrm>
            <a:off x="4211960" y="332656"/>
            <a:ext cx="4680520" cy="6048672"/>
          </a:xfrm>
          <a:prstGeom prst="rect">
            <a:avLst/>
          </a:prstGeom>
        </p:spPr>
      </p:pic>
      <p:pic>
        <p:nvPicPr>
          <p:cNvPr id="8" name="Звук 7">
            <a:hlinkClick r:id="" action="ppaction://media"/>
            <a:extLst>
              <a:ext uri="{FF2B5EF4-FFF2-40B4-BE49-F238E27FC236}">
                <a16:creationId xmlns:a16="http://schemas.microsoft.com/office/drawing/2014/main" id="{D4A57E93-8182-4B1B-A424-010E6C9FA8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82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971"/>
    </mc:Choice>
    <mc:Fallback>
      <p:transition spd="slow" advTm="61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4E0604-19EF-4FEC-AD9C-A674322B9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133" y="116632"/>
            <a:ext cx="7704667" cy="2736304"/>
          </a:xfrm>
        </p:spPr>
        <p:txBody>
          <a:bodyPr>
            <a:noAutofit/>
          </a:bodyPr>
          <a:lstStyle/>
          <a:p>
            <a:r>
              <a:rPr lang="en-US" sz="3600" dirty="0"/>
              <a:t>True(</a:t>
            </a:r>
            <a:r>
              <a:rPr lang="ru-RU" sz="3600" dirty="0"/>
              <a:t>Правда</a:t>
            </a:r>
            <a:r>
              <a:rPr lang="en-US" sz="3600" dirty="0"/>
              <a:t>) / false(</a:t>
            </a:r>
            <a:r>
              <a:rPr lang="ru-RU" sz="3600" dirty="0"/>
              <a:t>Ложь</a:t>
            </a:r>
            <a:r>
              <a:rPr lang="en-US" sz="3600" dirty="0"/>
              <a:t>) </a:t>
            </a:r>
            <a:br>
              <a:rPr lang="ru-RU" sz="3600" dirty="0"/>
            </a:br>
            <a:r>
              <a:rPr lang="en-US" sz="3600" dirty="0"/>
              <a:t>1.The national park in England is very big.</a:t>
            </a:r>
            <a:br>
              <a:rPr lang="en-US" sz="3600" dirty="0"/>
            </a:br>
            <a:r>
              <a:rPr lang="en-US" sz="3600" dirty="0"/>
              <a:t>2.The best time to visit the national park in England is winter. </a:t>
            </a:r>
            <a:endParaRPr lang="ru-RU" sz="36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8CC4C77-DBBE-4084-8FC6-C216951886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123728" y="3068960"/>
            <a:ext cx="6563072" cy="3528392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id="{F33D5CE5-7C43-41CD-8D34-4A63EB0384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450"/>
    </mc:Choice>
    <mc:Fallback>
      <p:transition spd="slow" advTm="72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60A12C-A716-4401-8D8B-DE9A530DE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3.This is a national park in Russia.</a:t>
            </a:r>
            <a:br>
              <a:rPr lang="en-US" sz="3600" dirty="0"/>
            </a:br>
            <a:r>
              <a:rPr lang="en-US" sz="3600" dirty="0"/>
              <a:t>4.You can see hot - air balloons .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53493B3-E2FA-4C48-A93F-0CE75A4EB1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123728" y="2438401"/>
            <a:ext cx="6563072" cy="4158951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id="{E06C4B04-B488-426F-A649-D0C57DFDE4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561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78"/>
    </mc:Choice>
    <mc:Fallback>
      <p:transition spd="slow" advTm="25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737650-D6CC-42E8-A72F-290168265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5.Ille-Alatau National Park is near Nur Sultan.</a:t>
            </a:r>
            <a:br>
              <a:rPr lang="en-US" sz="3600" dirty="0"/>
            </a:br>
            <a:r>
              <a:rPr lang="en-US" sz="3600" dirty="0"/>
              <a:t>6.It’s beautiful especially in autumn.</a:t>
            </a:r>
            <a:endParaRPr lang="ru-RU" sz="36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C19F537-BFF7-4443-9542-8B0A2EE374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79712" y="2636912"/>
            <a:ext cx="6912768" cy="4026564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id="{90CF31EF-77D4-4B89-AD6A-A6DB611378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69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615"/>
    </mc:Choice>
    <mc:Fallback>
      <p:transition spd="slow" advTm="31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5ED061-BF8F-4FD3-B459-8C818B1AB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365126"/>
            <a:ext cx="7543750" cy="6232226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Answer the questions</a:t>
            </a:r>
            <a:br>
              <a:rPr lang="en-US" sz="3600" dirty="0"/>
            </a:br>
            <a:r>
              <a:rPr lang="en-US" sz="3600" dirty="0"/>
              <a:t>1.Which park do you like?</a:t>
            </a:r>
            <a:br>
              <a:rPr lang="en-US" sz="3600" dirty="0"/>
            </a:br>
            <a:r>
              <a:rPr lang="en-US" sz="3600" dirty="0"/>
              <a:t>I like________</a:t>
            </a:r>
            <a:br>
              <a:rPr lang="en-US" sz="3600" dirty="0"/>
            </a:br>
            <a:r>
              <a:rPr lang="en-US" sz="3600" dirty="0"/>
              <a:t>2. Which park did you visit?</a:t>
            </a:r>
            <a:br>
              <a:rPr lang="en-US" sz="3600" dirty="0"/>
            </a:br>
            <a:r>
              <a:rPr lang="en-US" sz="3600" dirty="0"/>
              <a:t>I visited __________/I didn’t visit any parks.</a:t>
            </a:r>
            <a:br>
              <a:rPr lang="en-US" sz="3600" dirty="0"/>
            </a:br>
            <a:r>
              <a:rPr lang="en-US" sz="3600" dirty="0"/>
              <a:t>3. Which park would you like to visit?</a:t>
            </a:r>
            <a:br>
              <a:rPr lang="en-US" sz="3600" dirty="0"/>
            </a:br>
            <a:r>
              <a:rPr lang="en-US" sz="3600" dirty="0"/>
              <a:t>I would like to visit _______</a:t>
            </a:r>
            <a:endParaRPr lang="ru-RU" sz="3600" dirty="0"/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D9E30707-43E5-462E-A15A-C9E6779221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791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445"/>
    </mc:Choice>
    <mc:Fallback>
      <p:transition spd="slow" advTm="93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BD08D7-B5D3-4DFF-B2CB-4C116430D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224114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The lesson is over!</a:t>
            </a:r>
            <a:endParaRPr lang="ru-RU" sz="6000" dirty="0">
              <a:solidFill>
                <a:srgbClr val="FF0000"/>
              </a:solidFill>
            </a:endParaRP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9086F8B5-2427-4EB6-8584-7D76C83078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219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98"/>
    </mc:Choice>
    <mc:Fallback>
      <p:transition spd="slow" advTm="4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EBEBEB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лакс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Параллакс</Template>
  <TotalTime>145</TotalTime>
  <Words>50</Words>
  <Application>Microsoft Office PowerPoint</Application>
  <PresentationFormat>Экран (4:3)</PresentationFormat>
  <Paragraphs>7</Paragraphs>
  <Slides>7</Slides>
  <Notes>0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0" baseType="lpstr">
      <vt:lpstr>Arial</vt:lpstr>
      <vt:lpstr>Corbel</vt:lpstr>
      <vt:lpstr>Параллакс</vt:lpstr>
      <vt:lpstr>Lesson 5. The national parks.</vt:lpstr>
      <vt:lpstr>There are many beautiful national parks in different countries.  Listen and read.   ex .1 p.96 </vt:lpstr>
      <vt:lpstr>True(Правда) / false(Ложь)  1.The national park in England is very big. 2.The best time to visit the national park in England is winter. </vt:lpstr>
      <vt:lpstr>3.This is a national park in Russia. 4.You can see hot - air balloons .</vt:lpstr>
      <vt:lpstr>5.Ille-Alatau National Park is near Nur Sultan. 6.It’s beautiful especially in autumn.</vt:lpstr>
      <vt:lpstr>Answer the questions 1.Which park do you like? I like________ 2. Which park did you visit? I visited __________/I didn’t visit any parks. 3. Which park would you like to visit? I would like to visit _______</vt:lpstr>
      <vt:lpstr>The lesson is over!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IT-16 Nout</cp:lastModifiedBy>
  <cp:revision>20</cp:revision>
  <dcterms:created xsi:type="dcterms:W3CDTF">2020-04-13T12:33:44Z</dcterms:created>
  <dcterms:modified xsi:type="dcterms:W3CDTF">2020-04-19T16:53:54Z</dcterms:modified>
</cp:coreProperties>
</file>