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69" r:id="rId2"/>
    <p:sldId id="270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D221AC-EF30-420F-B42E-E8B23737F105}">
          <p14:sldIdLst>
            <p14:sldId id="269"/>
            <p14:sldId id="270"/>
            <p14:sldId id="264"/>
            <p14:sldId id="265"/>
            <p14:sldId id="266"/>
            <p14:sldId id="267"/>
            <p14:sldId id="268"/>
          </p14:sldIdLst>
        </p14:section>
        <p14:section name="Раздел без заголовка" id="{682EB4CE-356D-47C3-8893-EF33A1BEB6C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808823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36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82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4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7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985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773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487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5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08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43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9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97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5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61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8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63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131E9F-4EC4-4EBB-A37D-77B64906019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8CE7E5-76F2-4B07-BA58-9061A1C53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05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F8F40-E9E0-4A76-B462-D191849A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0"/>
            <a:ext cx="7704667" cy="4699991"/>
          </a:xfrm>
        </p:spPr>
        <p:txBody>
          <a:bodyPr>
            <a:normAutofit/>
          </a:bodyPr>
          <a:lstStyle/>
          <a:p>
            <a:r>
              <a:rPr lang="en-US" sz="6600" dirty="0"/>
              <a:t>Lesson 5.</a:t>
            </a:r>
            <a:br>
              <a:rPr lang="en-US" sz="6600" dirty="0"/>
            </a:br>
            <a:r>
              <a:rPr lang="en-US" sz="6600" dirty="0"/>
              <a:t>The national parks.</a:t>
            </a:r>
            <a:endParaRPr lang="ru-RU" sz="6600" dirty="0"/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FD3E09B-36C0-4FD5-A367-51C107D75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0"/>
    </mc:Choice>
    <mc:Fallback>
      <p:transition spd="slow" advTm="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8BA4E-4CDE-437C-B873-EA89456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333" y="548680"/>
            <a:ext cx="2595571" cy="5472608"/>
          </a:xfrm>
        </p:spPr>
        <p:txBody>
          <a:bodyPr anchor="ctr">
            <a:noAutofit/>
          </a:bodyPr>
          <a:lstStyle/>
          <a:p>
            <a:r>
              <a:rPr lang="en-US" sz="3600" dirty="0"/>
              <a:t>There are many beautiful national parks in different countries. </a:t>
            </a:r>
            <a:br>
              <a:rPr lang="en-US" sz="3600" dirty="0"/>
            </a:br>
            <a:r>
              <a:rPr lang="en-US" sz="3600" dirty="0"/>
              <a:t>Listen and read. </a:t>
            </a:r>
            <a:br>
              <a:rPr lang="en-US" sz="3600" dirty="0"/>
            </a:br>
            <a:r>
              <a:rPr lang="en-US" sz="3600" dirty="0"/>
              <a:t> ex .1 p.96 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1F55B0-D4A9-4F73-A544-19F2B22D31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161" b="161"/>
          <a:stretch>
            <a:fillRect/>
          </a:stretch>
        </p:blipFill>
        <p:spPr>
          <a:xfrm>
            <a:off x="4211960" y="332656"/>
            <a:ext cx="4680520" cy="6048672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D4A57E93-8182-4B1B-A424-010E6C9FA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8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71"/>
    </mc:Choice>
    <mc:Fallback>
      <p:transition spd="slow" advTm="61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E0604-19EF-4FEC-AD9C-A674322B9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116632"/>
            <a:ext cx="7704667" cy="2736304"/>
          </a:xfrm>
        </p:spPr>
        <p:txBody>
          <a:bodyPr>
            <a:noAutofit/>
          </a:bodyPr>
          <a:lstStyle/>
          <a:p>
            <a:r>
              <a:rPr lang="en-US" sz="3600" dirty="0"/>
              <a:t>True(</a:t>
            </a:r>
            <a:r>
              <a:rPr lang="ru-RU" sz="3600" dirty="0"/>
              <a:t>Правда</a:t>
            </a:r>
            <a:r>
              <a:rPr lang="en-US" sz="3600" dirty="0"/>
              <a:t>) / false(</a:t>
            </a:r>
            <a:r>
              <a:rPr lang="ru-RU" sz="3600" dirty="0"/>
              <a:t>Ложь</a:t>
            </a:r>
            <a:r>
              <a:rPr lang="en-US" sz="3600" dirty="0"/>
              <a:t>) </a:t>
            </a:r>
            <a:br>
              <a:rPr lang="ru-RU" sz="3600" dirty="0"/>
            </a:br>
            <a:r>
              <a:rPr lang="en-US" sz="3600" dirty="0"/>
              <a:t>1.The national park in England is very big.</a:t>
            </a:r>
            <a:br>
              <a:rPr lang="en-US" sz="3600" dirty="0"/>
            </a:br>
            <a:r>
              <a:rPr lang="en-US" sz="3600" dirty="0"/>
              <a:t>2.The best time to visit the national park in England is winter. </a:t>
            </a:r>
            <a:endParaRPr lang="ru-RU" sz="36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8CC4C77-DBBE-4084-8FC6-C21695188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23728" y="3068960"/>
            <a:ext cx="6563072" cy="3528392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F33D5CE5-7C43-41CD-8D34-4A63EB038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450"/>
    </mc:Choice>
    <mc:Fallback>
      <p:transition spd="slow" advTm="72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A12C-A716-4401-8D8B-DE9A530D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3.This is a national park in Russia.</a:t>
            </a:r>
            <a:br>
              <a:rPr lang="en-US" sz="3600" dirty="0"/>
            </a:br>
            <a:r>
              <a:rPr lang="en-US" sz="3600" dirty="0"/>
              <a:t>4.You can see hot - air balloons .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53493B3-E2FA-4C48-A93F-0CE75A4EB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23728" y="2438401"/>
            <a:ext cx="6563072" cy="4158951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E06C4B04-B488-426F-A649-D0C57DFDE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61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78"/>
    </mc:Choice>
    <mc:Fallback>
      <p:transition spd="slow" advTm="25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37650-D6CC-42E8-A72F-29016826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5.Ille-Alatau National Park is near Nur Sultan.</a:t>
            </a:r>
            <a:br>
              <a:rPr lang="en-US" sz="3600" dirty="0"/>
            </a:br>
            <a:r>
              <a:rPr lang="en-US" sz="3600" dirty="0"/>
              <a:t>6.It’s beautiful especially in autumn.</a:t>
            </a:r>
            <a:endParaRPr lang="ru-RU" sz="36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19F537-BFF7-4443-9542-8B0A2EE37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79712" y="2636912"/>
            <a:ext cx="6912768" cy="4026564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90CF31EF-77D4-4B89-AD6A-A6DB61137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6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15"/>
    </mc:Choice>
    <mc:Fallback>
      <p:transition spd="slow" advTm="3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ED061-BF8F-4FD3-B459-8C818B1A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365126"/>
            <a:ext cx="7543750" cy="6232226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Answer the questions</a:t>
            </a:r>
            <a:br>
              <a:rPr lang="en-US" sz="3600" dirty="0"/>
            </a:br>
            <a:r>
              <a:rPr lang="en-US" sz="3600" dirty="0"/>
              <a:t>1.Which park do you like?</a:t>
            </a:r>
            <a:br>
              <a:rPr lang="en-US" sz="3600" dirty="0"/>
            </a:br>
            <a:r>
              <a:rPr lang="en-US" sz="3600" dirty="0"/>
              <a:t>I like________</a:t>
            </a:r>
            <a:br>
              <a:rPr lang="en-US" sz="3600" dirty="0"/>
            </a:br>
            <a:r>
              <a:rPr lang="en-US" sz="3600" dirty="0"/>
              <a:t>2. Which park did you visit?</a:t>
            </a:r>
            <a:br>
              <a:rPr lang="en-US" sz="3600" dirty="0"/>
            </a:br>
            <a:r>
              <a:rPr lang="en-US" sz="3600" dirty="0"/>
              <a:t>I visited __________/I didn’t visit any parks.</a:t>
            </a:r>
            <a:br>
              <a:rPr lang="en-US" sz="3600" dirty="0"/>
            </a:br>
            <a:r>
              <a:rPr lang="en-US" sz="3600" dirty="0"/>
              <a:t>3. Which park would you like to visit?</a:t>
            </a:r>
            <a:br>
              <a:rPr lang="en-US" sz="3600" dirty="0"/>
            </a:br>
            <a:r>
              <a:rPr lang="en-US" sz="3600" dirty="0"/>
              <a:t>I would like to visit _______</a:t>
            </a:r>
            <a:endParaRPr lang="ru-RU" sz="3600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D9E30707-43E5-462E-A15A-C9E677922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9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445"/>
    </mc:Choice>
    <mc:Fallback>
      <p:transition spd="slow" advTm="93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D08D7-B5D3-4DFF-B2CB-4C116430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224114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The lesson is over!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9086F8B5-2427-4EB6-8584-7D76C8307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19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8"/>
    </mc:Choice>
    <mc:Fallback>
      <p:transition spd="slow" advTm="4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145</TotalTime>
  <Words>50</Words>
  <Application>Microsoft Office PowerPoint</Application>
  <PresentationFormat>Экран (4:3)</PresentationFormat>
  <Paragraphs>7</Paragraphs>
  <Slides>7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Corbel</vt:lpstr>
      <vt:lpstr>Параллакс</vt:lpstr>
      <vt:lpstr>Lesson 5. The national parks.</vt:lpstr>
      <vt:lpstr>There are many beautiful national parks in different countries.  Listen and read.   ex .1 p.96 </vt:lpstr>
      <vt:lpstr>True(Правда) / false(Ложь)  1.The national park in England is very big. 2.The best time to visit the national park in England is winter. </vt:lpstr>
      <vt:lpstr>3.This is a national park in Russia. 4.You can see hot - air balloons .</vt:lpstr>
      <vt:lpstr>5.Ille-Alatau National Park is near Nur Sultan. 6.It’s beautiful especially in autumn.</vt:lpstr>
      <vt:lpstr>Answer the questions 1.Which park do you like? I like________ 2. Which park did you visit? I visited __________/I didn’t visit any parks. 3. Which park would you like to visit? I would like to visit _______</vt:lpstr>
      <vt:lpstr>The lesson is over!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IT-16 Nout</cp:lastModifiedBy>
  <cp:revision>20</cp:revision>
  <dcterms:created xsi:type="dcterms:W3CDTF">2020-04-13T12:33:44Z</dcterms:created>
  <dcterms:modified xsi:type="dcterms:W3CDTF">2020-04-19T16:53:54Z</dcterms:modified>
</cp:coreProperties>
</file>