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FF9900"/>
    <a:srgbClr val="003374"/>
    <a:srgbClr val="3A5896"/>
    <a:srgbClr val="385592"/>
    <a:srgbClr val="FFFFFF"/>
    <a:srgbClr val="D6DEEA"/>
    <a:srgbClr val="9F9289"/>
    <a:srgbClr val="E2DED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F9F6A-D96A-4A4E-BCD4-1B0C66BD4F8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2A5D38-B277-4132-9D4F-0CE0A9DBF8B8}">
      <dgm:prSet phldrT="[Текст]" custT="1"/>
      <dgm:spPr/>
      <dgm:t>
        <a:bodyPr/>
        <a:lstStyle/>
        <a:p>
          <a:pPr algn="ctr"/>
          <a:endParaRPr lang="en-US" altLang="ru-RU" sz="1800" b="1" dirty="0" smtClean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altLang="ru-RU" sz="1800" b="1" dirty="0" smtClean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altLang="ru-RU" sz="16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оснащение образовательных учреждений электронными средствами обучения</a:t>
          </a:r>
          <a:endParaRPr lang="ru-RU" sz="2800" b="1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93AA3-085F-4C63-83C7-2A72B64493B9}" type="parTrans" cxnId="{301F2885-F16B-4B17-87AA-6BC389E896B3}">
      <dgm:prSet/>
      <dgm:spPr/>
      <dgm:t>
        <a:bodyPr/>
        <a:lstStyle/>
        <a:p>
          <a:endParaRPr lang="ru-RU"/>
        </a:p>
      </dgm:t>
    </dgm:pt>
    <dgm:pt modelId="{1C08E1E5-40E3-41D2-8895-6068EC88EE35}" type="sibTrans" cxnId="{301F2885-F16B-4B17-87AA-6BC389E896B3}">
      <dgm:prSet/>
      <dgm:spPr/>
      <dgm:t>
        <a:bodyPr/>
        <a:lstStyle/>
        <a:p>
          <a:endParaRPr lang="ru-RU"/>
        </a:p>
      </dgm:t>
    </dgm:pt>
    <dgm:pt modelId="{2A601DA2-A367-4429-A80B-8E5E6475AF1B}">
      <dgm:prSet phldrT="[Текст]" custT="1"/>
      <dgm:spPr/>
      <dgm:t>
        <a:bodyPr/>
        <a:lstStyle/>
        <a:p>
          <a:pPr algn="ctr"/>
          <a:r>
            <a:rPr lang="ru-RU" altLang="ru-RU" sz="16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электронных образовательных ресурсов</a:t>
          </a:r>
          <a:endParaRPr lang="ru-RU" sz="1600" b="1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7C5D1-9775-47F2-BF14-4FC956925E8B}" type="parTrans" cxnId="{0ADD0467-256E-40C4-8E73-EC31C7EFDE77}">
      <dgm:prSet/>
      <dgm:spPr/>
      <dgm:t>
        <a:bodyPr/>
        <a:lstStyle/>
        <a:p>
          <a:endParaRPr lang="ru-RU"/>
        </a:p>
      </dgm:t>
    </dgm:pt>
    <dgm:pt modelId="{FBB3AC8F-AFBA-48D6-B840-0BA1128DE534}" type="sibTrans" cxnId="{0ADD0467-256E-40C4-8E73-EC31C7EFDE77}">
      <dgm:prSet/>
      <dgm:spPr/>
      <dgm:t>
        <a:bodyPr/>
        <a:lstStyle/>
        <a:p>
          <a:endParaRPr lang="ru-RU"/>
        </a:p>
      </dgm:t>
    </dgm:pt>
    <dgm:pt modelId="{1F4BAA81-227D-47FF-BCAD-BF9A7CA61C1D}">
      <dgm:prSet phldrT="[Текст]" custT="1"/>
      <dgm:spPr/>
      <dgm:t>
        <a:bodyPr/>
        <a:lstStyle/>
        <a:p>
          <a:pPr algn="ctr"/>
          <a:r>
            <a:rPr lang="ru-RU" altLang="ru-RU" sz="16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Информатизация управленческих процессов в образовании («Электронная школа»)</a:t>
          </a:r>
          <a:endParaRPr lang="ru-RU" sz="1600" b="1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BE00D-DD71-44D3-A5DB-7C5C3B050A7C}" type="parTrans" cxnId="{32EE305C-E578-44E5-896D-A295D1586B16}">
      <dgm:prSet/>
      <dgm:spPr/>
      <dgm:t>
        <a:bodyPr/>
        <a:lstStyle/>
        <a:p>
          <a:endParaRPr lang="ru-RU"/>
        </a:p>
      </dgm:t>
    </dgm:pt>
    <dgm:pt modelId="{0B1F0552-46D1-4F66-B607-F5F54047DB8F}" type="sibTrans" cxnId="{32EE305C-E578-44E5-896D-A295D1586B16}">
      <dgm:prSet/>
      <dgm:spPr/>
      <dgm:t>
        <a:bodyPr/>
        <a:lstStyle/>
        <a:p>
          <a:endParaRPr lang="ru-RU"/>
        </a:p>
      </dgm:t>
    </dgm:pt>
    <dgm:pt modelId="{C12FF146-2DE4-433C-B227-5FE2ADE7D30A}" type="pres">
      <dgm:prSet presAssocID="{22FF9F6A-D96A-4A4E-BCD4-1B0C66BD4F8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E03CC-B9F2-4354-86D0-2EB8BC9AC613}" type="pres">
      <dgm:prSet presAssocID="{22FF9F6A-D96A-4A4E-BCD4-1B0C66BD4F87}" presName="arrow" presStyleLbl="bgShp" presStyleIdx="0" presStyleCnt="1" custAng="320505" custScaleY="106667" custLinFactNeighborX="11657" custLinFactNeighborY="-6486"/>
      <dgm:spPr>
        <a:gradFill rotWithShape="0">
          <a:gsLst>
            <a:gs pos="0">
              <a:schemeClr val="accent2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</a:gsLst>
          <a:lin ang="5400000" scaled="1"/>
        </a:gradFill>
      </dgm:spPr>
    </dgm:pt>
    <dgm:pt modelId="{BD5C0C30-0C75-4D02-B662-126CC19E791C}" type="pres">
      <dgm:prSet presAssocID="{22FF9F6A-D96A-4A4E-BCD4-1B0C66BD4F87}" presName="arrowDiagram3" presStyleCnt="0"/>
      <dgm:spPr/>
    </dgm:pt>
    <dgm:pt modelId="{E03F540D-A30D-46DE-B3D1-EABCF6F96884}" type="pres">
      <dgm:prSet presAssocID="{102A5D38-B277-4132-9D4F-0CE0A9DBF8B8}" presName="bullet3a" presStyleLbl="node1" presStyleIdx="0" presStyleCnt="3" custFlipVert="1" custScaleX="439016" custScaleY="384573" custLinFactX="-166859" custLinFactY="200000" custLinFactNeighborX="-200000" custLinFactNeighborY="290733"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62C0472-B125-4F18-8EF4-6D80374A3FAB}" type="pres">
      <dgm:prSet presAssocID="{102A5D38-B277-4132-9D4F-0CE0A9DBF8B8}" presName="textBox3a" presStyleLbl="revTx" presStyleIdx="0" presStyleCnt="3" custScaleX="226412" custLinFactNeighborX="48815" custLinFactNeighborY="27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16906-733E-4F0B-8145-19C472C2EBB1}" type="pres">
      <dgm:prSet presAssocID="{2A601DA2-A367-4429-A80B-8E5E6475AF1B}" presName="bullet3b" presStyleLbl="node1" presStyleIdx="1" presStyleCnt="3" custScaleX="349012" custScaleY="335823" custLinFactX="-100000" custLinFactY="88889" custLinFactNeighborX="-154429" custLinFactNeighborY="100000"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BDF61F26-2217-45AD-B6DB-C96874F39FE7}" type="pres">
      <dgm:prSet presAssocID="{2A601DA2-A367-4429-A80B-8E5E6475AF1B}" presName="textBox3b" presStyleLbl="revTx" presStyleIdx="1" presStyleCnt="3" custScaleX="137045" custScaleY="48816" custLinFactX="-47757" custLinFactNeighborX="-100000" custLinFactNeighborY="-59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66BD7-BD00-451E-A655-AB59372F4274}" type="pres">
      <dgm:prSet presAssocID="{1F4BAA81-227D-47FF-BCAD-BF9A7CA61C1D}" presName="bullet3c" presStyleLbl="node1" presStyleIdx="2" presStyleCnt="3" custScaleX="313141" custScaleY="288377" custLinFactX="-100000" custLinFactNeighborX="-106527" custLinFactNeighborY="43312"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A31B357D-B776-4A83-9875-2A1909FB5A83}" type="pres">
      <dgm:prSet presAssocID="{1F4BAA81-227D-47FF-BCAD-BF9A7CA61C1D}" presName="textBox3c" presStyleLbl="revTx" presStyleIdx="2" presStyleCnt="3" custScaleX="114206" custScaleY="52959" custLinFactNeighborX="-46394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DD0467-256E-40C4-8E73-EC31C7EFDE77}" srcId="{22FF9F6A-D96A-4A4E-BCD4-1B0C66BD4F87}" destId="{2A601DA2-A367-4429-A80B-8E5E6475AF1B}" srcOrd="1" destOrd="0" parTransId="{4AA7C5D1-9775-47F2-BF14-4FC956925E8B}" sibTransId="{FBB3AC8F-AFBA-48D6-B840-0BA1128DE534}"/>
    <dgm:cxn modelId="{7D694292-BBFD-4B5B-90D6-1A1843B773DF}" type="presOf" srcId="{1F4BAA81-227D-47FF-BCAD-BF9A7CA61C1D}" destId="{A31B357D-B776-4A83-9875-2A1909FB5A83}" srcOrd="0" destOrd="0" presId="urn:microsoft.com/office/officeart/2005/8/layout/arrow2"/>
    <dgm:cxn modelId="{1D43E6B6-4683-4585-9BE2-93C4EA4FAA99}" type="presOf" srcId="{2A601DA2-A367-4429-A80B-8E5E6475AF1B}" destId="{BDF61F26-2217-45AD-B6DB-C96874F39FE7}" srcOrd="0" destOrd="0" presId="urn:microsoft.com/office/officeart/2005/8/layout/arrow2"/>
    <dgm:cxn modelId="{94F1C998-AA82-41BE-946B-5D2B67B8D8D0}" type="presOf" srcId="{22FF9F6A-D96A-4A4E-BCD4-1B0C66BD4F87}" destId="{C12FF146-2DE4-433C-B227-5FE2ADE7D30A}" srcOrd="0" destOrd="0" presId="urn:microsoft.com/office/officeart/2005/8/layout/arrow2"/>
    <dgm:cxn modelId="{301F2885-F16B-4B17-87AA-6BC389E896B3}" srcId="{22FF9F6A-D96A-4A4E-BCD4-1B0C66BD4F87}" destId="{102A5D38-B277-4132-9D4F-0CE0A9DBF8B8}" srcOrd="0" destOrd="0" parTransId="{60093AA3-085F-4C63-83C7-2A72B64493B9}" sibTransId="{1C08E1E5-40E3-41D2-8895-6068EC88EE35}"/>
    <dgm:cxn modelId="{32EE305C-E578-44E5-896D-A295D1586B16}" srcId="{22FF9F6A-D96A-4A4E-BCD4-1B0C66BD4F87}" destId="{1F4BAA81-227D-47FF-BCAD-BF9A7CA61C1D}" srcOrd="2" destOrd="0" parTransId="{CDABE00D-DD71-44D3-A5DB-7C5C3B050A7C}" sibTransId="{0B1F0552-46D1-4F66-B607-F5F54047DB8F}"/>
    <dgm:cxn modelId="{5951DDFF-4532-4007-B4F9-24495FA9FAB0}" type="presOf" srcId="{102A5D38-B277-4132-9D4F-0CE0A9DBF8B8}" destId="{C62C0472-B125-4F18-8EF4-6D80374A3FAB}" srcOrd="0" destOrd="0" presId="urn:microsoft.com/office/officeart/2005/8/layout/arrow2"/>
    <dgm:cxn modelId="{04952D15-9D87-4F02-B890-6DED9B0002BE}" type="presParOf" srcId="{C12FF146-2DE4-433C-B227-5FE2ADE7D30A}" destId="{A2EE03CC-B9F2-4354-86D0-2EB8BC9AC613}" srcOrd="0" destOrd="0" presId="urn:microsoft.com/office/officeart/2005/8/layout/arrow2"/>
    <dgm:cxn modelId="{8CE9B017-A9F7-41C7-B78A-2C205CAC667E}" type="presParOf" srcId="{C12FF146-2DE4-433C-B227-5FE2ADE7D30A}" destId="{BD5C0C30-0C75-4D02-B662-126CC19E791C}" srcOrd="1" destOrd="0" presId="urn:microsoft.com/office/officeart/2005/8/layout/arrow2"/>
    <dgm:cxn modelId="{348EE449-29FA-4CA9-B11B-E8074C8E8EF4}" type="presParOf" srcId="{BD5C0C30-0C75-4D02-B662-126CC19E791C}" destId="{E03F540D-A30D-46DE-B3D1-EABCF6F96884}" srcOrd="0" destOrd="0" presId="urn:microsoft.com/office/officeart/2005/8/layout/arrow2"/>
    <dgm:cxn modelId="{DE05BB89-09A9-4573-B0BB-172D1B7E5877}" type="presParOf" srcId="{BD5C0C30-0C75-4D02-B662-126CC19E791C}" destId="{C62C0472-B125-4F18-8EF4-6D80374A3FAB}" srcOrd="1" destOrd="0" presId="urn:microsoft.com/office/officeart/2005/8/layout/arrow2"/>
    <dgm:cxn modelId="{11DF4976-D945-4450-B235-04F70EF3FF05}" type="presParOf" srcId="{BD5C0C30-0C75-4D02-B662-126CC19E791C}" destId="{E5116906-733E-4F0B-8145-19C472C2EBB1}" srcOrd="2" destOrd="0" presId="urn:microsoft.com/office/officeart/2005/8/layout/arrow2"/>
    <dgm:cxn modelId="{A605D31F-A91F-4CA4-A3C2-8A0A4FEC8E48}" type="presParOf" srcId="{BD5C0C30-0C75-4D02-B662-126CC19E791C}" destId="{BDF61F26-2217-45AD-B6DB-C96874F39FE7}" srcOrd="3" destOrd="0" presId="urn:microsoft.com/office/officeart/2005/8/layout/arrow2"/>
    <dgm:cxn modelId="{0D7F86F0-915E-40C3-B143-218C2E356F95}" type="presParOf" srcId="{BD5C0C30-0C75-4D02-B662-126CC19E791C}" destId="{B1766BD7-BD00-451E-A655-AB59372F4274}" srcOrd="4" destOrd="0" presId="urn:microsoft.com/office/officeart/2005/8/layout/arrow2"/>
    <dgm:cxn modelId="{8886780C-0A6F-4A6D-9146-30900B2F81F1}" type="presParOf" srcId="{BD5C0C30-0C75-4D02-B662-126CC19E791C}" destId="{A31B357D-B776-4A83-9875-2A1909FB5A8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DD63E-FCEB-4AAD-923E-C0197327E15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1E12824-C844-4BD0-A140-9F3FEA15F72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Квалифицированные, </a:t>
          </a:r>
        </a:p>
        <a:p>
          <a:pPr rtl="0"/>
          <a:r>
            <a: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ИКТ-компетентные </a:t>
          </a:r>
        </a:p>
        <a:p>
          <a:pPr rtl="0"/>
          <a:r>
            <a: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пользователи,</a:t>
          </a:r>
        </a:p>
        <a:p>
          <a:pPr rtl="0"/>
          <a:r>
            <a: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школьная команда</a:t>
          </a:r>
          <a:endParaRPr lang="ru-RU" sz="1100" b="1" dirty="0"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AF138-060B-4293-A702-A353641729E3}" type="parTrans" cxnId="{4CC18CFA-3037-4D87-A970-C596174FF4C5}">
      <dgm:prSet/>
      <dgm:spPr/>
      <dgm:t>
        <a:bodyPr/>
        <a:lstStyle/>
        <a:p>
          <a:endParaRPr lang="ru-RU"/>
        </a:p>
      </dgm:t>
    </dgm:pt>
    <dgm:pt modelId="{EBEC604B-6BD9-42A4-B1BD-1C7A44F062EB}" type="sibTrans" cxnId="{4CC18CFA-3037-4D87-A970-C596174FF4C5}">
      <dgm:prSet/>
      <dgm:spPr/>
      <dgm:t>
        <a:bodyPr/>
        <a:lstStyle/>
        <a:p>
          <a:endParaRPr lang="ru-RU"/>
        </a:p>
      </dgm:t>
    </dgm:pt>
    <dgm:pt modelId="{76B3BCBA-FE33-4F01-8B67-801905A01F1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</a:t>
          </a:r>
          <a:endParaRPr kumimoji="0" lang="en-US" altLang="ru-RU" sz="1200" b="1" i="0" u="none" strike="noStrike" cap="none" normalizeH="0" baseline="0" dirty="0" smtClean="0">
            <a:ln>
              <a:noFill/>
            </a:ln>
            <a:solidFill>
              <a:schemeClr val="accent4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электронные </a:t>
          </a:r>
          <a:endParaRPr kumimoji="0" lang="en-US" altLang="ru-RU" sz="1200" b="1" i="0" u="none" strike="noStrike" cap="none" normalizeH="0" baseline="0" dirty="0" smtClean="0">
            <a:ln>
              <a:noFill/>
            </a:ln>
            <a:solidFill>
              <a:schemeClr val="accent4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ресурсы,</a:t>
          </a:r>
          <a:endParaRPr kumimoji="0" lang="en-US" altLang="ru-RU" sz="1200" b="1" i="0" u="none" strike="noStrike" cap="none" normalizeH="0" baseline="0" dirty="0" smtClean="0">
            <a:ln>
              <a:noFill/>
            </a:ln>
            <a:solidFill>
              <a:schemeClr val="accent4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</a:t>
          </a:r>
          <a:endParaRPr kumimoji="0" lang="en-US" altLang="ru-RU" sz="1200" b="1" i="0" u="none" strike="noStrike" cap="none" normalizeH="0" baseline="0" dirty="0" smtClean="0">
            <a:ln>
              <a:noFill/>
            </a:ln>
            <a:solidFill>
              <a:schemeClr val="accent4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информационно-образовательной среды</a:t>
          </a:r>
          <a:endParaRPr lang="ru-RU" sz="1200" b="1" dirty="0"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ED2D0-C675-4040-8A7A-0064AB33ED86}" type="parTrans" cxnId="{DC21A89C-EF22-4EA7-948C-26D784AFB1A7}">
      <dgm:prSet/>
      <dgm:spPr/>
      <dgm:t>
        <a:bodyPr/>
        <a:lstStyle/>
        <a:p>
          <a:endParaRPr lang="ru-RU"/>
        </a:p>
      </dgm:t>
    </dgm:pt>
    <dgm:pt modelId="{E0B01CCE-13E8-407C-96CC-F66ECE70F0C7}" type="sibTrans" cxnId="{DC21A89C-EF22-4EA7-948C-26D784AFB1A7}">
      <dgm:prSet/>
      <dgm:spPr/>
      <dgm:t>
        <a:bodyPr/>
        <a:lstStyle/>
        <a:p>
          <a:endParaRPr lang="ru-RU"/>
        </a:p>
      </dgm:t>
    </dgm:pt>
    <dgm:pt modelId="{A3C1ADD6-5133-4469-9674-DAED1A758512}">
      <dgm:prSet phldrT="[Текст]" custT="1"/>
      <dgm:spPr>
        <a:solidFill>
          <a:srgbClr val="0070C0"/>
        </a:solidFill>
      </dgm:spPr>
      <dgm:t>
        <a:bodyPr/>
        <a:lstStyle/>
        <a:p>
          <a:pPr rtl="0"/>
          <a:r>
            <a: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 и коммуникационная</a:t>
          </a:r>
        </a:p>
        <a:p>
          <a:pPr rtl="0"/>
          <a:r>
            <a: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образовательного учреждения, </a:t>
          </a:r>
        </a:p>
        <a:p>
          <a:pPr rtl="0"/>
          <a:r>
            <a: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наличие Интернет/</a:t>
          </a:r>
          <a:r>
            <a:rPr kumimoji="0" lang="ru-RU" altLang="ru-RU" sz="1100" b="1" i="0" u="none" strike="noStrike" cap="none" normalizeH="0" baseline="0" dirty="0" err="1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Интранет</a:t>
          </a:r>
          <a:r>
            <a: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сети</a:t>
          </a:r>
          <a:endParaRPr lang="ru-RU" sz="1100" b="1" dirty="0"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91B0F-8B7E-43F1-9485-F9FB2798B1BC}" type="parTrans" cxnId="{9CC01D11-0D1A-4CDD-B75D-79957EB3EA81}">
      <dgm:prSet/>
      <dgm:spPr/>
      <dgm:t>
        <a:bodyPr/>
        <a:lstStyle/>
        <a:p>
          <a:endParaRPr lang="ru-RU"/>
        </a:p>
      </dgm:t>
    </dgm:pt>
    <dgm:pt modelId="{43AB34D8-A134-449D-B277-A89F881F210D}" type="sibTrans" cxnId="{9CC01D11-0D1A-4CDD-B75D-79957EB3EA81}">
      <dgm:prSet/>
      <dgm:spPr/>
      <dgm:t>
        <a:bodyPr/>
        <a:lstStyle/>
        <a:p>
          <a:endParaRPr lang="ru-RU"/>
        </a:p>
      </dgm:t>
    </dgm:pt>
    <dgm:pt modelId="{92A35FBA-4E2E-45C2-8B49-550D7DAF40BE}" type="pres">
      <dgm:prSet presAssocID="{4ECDD63E-FCEB-4AAD-923E-C0197327E157}" presName="compositeShape" presStyleCnt="0">
        <dgm:presLayoutVars>
          <dgm:chMax val="7"/>
          <dgm:dir/>
          <dgm:resizeHandles val="exact"/>
        </dgm:presLayoutVars>
      </dgm:prSet>
      <dgm:spPr/>
    </dgm:pt>
    <dgm:pt modelId="{157B0A25-B8B6-45F1-9C5C-D96E77194FA4}" type="pres">
      <dgm:prSet presAssocID="{4ECDD63E-FCEB-4AAD-923E-C0197327E157}" presName="wedge1" presStyleLbl="node1" presStyleIdx="0" presStyleCnt="3"/>
      <dgm:spPr/>
      <dgm:t>
        <a:bodyPr/>
        <a:lstStyle/>
        <a:p>
          <a:endParaRPr lang="ru-RU"/>
        </a:p>
      </dgm:t>
    </dgm:pt>
    <dgm:pt modelId="{67FB4AEA-0B9C-4CF8-B0B4-69BBDBBFB917}" type="pres">
      <dgm:prSet presAssocID="{4ECDD63E-FCEB-4AAD-923E-C0197327E157}" presName="dummy1a" presStyleCnt="0"/>
      <dgm:spPr/>
    </dgm:pt>
    <dgm:pt modelId="{B0156418-C7CC-474F-8C38-5ABDEA57C498}" type="pres">
      <dgm:prSet presAssocID="{4ECDD63E-FCEB-4AAD-923E-C0197327E157}" presName="dummy1b" presStyleCnt="0"/>
      <dgm:spPr/>
    </dgm:pt>
    <dgm:pt modelId="{436C8C79-FEAE-409D-9ECF-65DA8EC57120}" type="pres">
      <dgm:prSet presAssocID="{4ECDD63E-FCEB-4AAD-923E-C0197327E15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B072F-481B-4C80-9F7F-E543A965D275}" type="pres">
      <dgm:prSet presAssocID="{4ECDD63E-FCEB-4AAD-923E-C0197327E157}" presName="wedge2" presStyleLbl="node1" presStyleIdx="1" presStyleCnt="3"/>
      <dgm:spPr/>
      <dgm:t>
        <a:bodyPr/>
        <a:lstStyle/>
        <a:p>
          <a:endParaRPr lang="ru-RU"/>
        </a:p>
      </dgm:t>
    </dgm:pt>
    <dgm:pt modelId="{961347D1-3372-4898-BCDD-0A2F4DAA476E}" type="pres">
      <dgm:prSet presAssocID="{4ECDD63E-FCEB-4AAD-923E-C0197327E157}" presName="dummy2a" presStyleCnt="0"/>
      <dgm:spPr/>
    </dgm:pt>
    <dgm:pt modelId="{837FF33C-172A-4CC1-8680-D0E822D0CFC7}" type="pres">
      <dgm:prSet presAssocID="{4ECDD63E-FCEB-4AAD-923E-C0197327E157}" presName="dummy2b" presStyleCnt="0"/>
      <dgm:spPr/>
    </dgm:pt>
    <dgm:pt modelId="{FAF450C7-D40D-4C2D-A106-EB701413DC29}" type="pres">
      <dgm:prSet presAssocID="{4ECDD63E-FCEB-4AAD-923E-C0197327E15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A3AD4-A44D-45C7-8146-7779F4F9F075}" type="pres">
      <dgm:prSet presAssocID="{4ECDD63E-FCEB-4AAD-923E-C0197327E157}" presName="wedge3" presStyleLbl="node1" presStyleIdx="2" presStyleCnt="3"/>
      <dgm:spPr/>
      <dgm:t>
        <a:bodyPr/>
        <a:lstStyle/>
        <a:p>
          <a:endParaRPr lang="ru-RU"/>
        </a:p>
      </dgm:t>
    </dgm:pt>
    <dgm:pt modelId="{6F3282AE-3349-431B-BDD7-323B3A4049EB}" type="pres">
      <dgm:prSet presAssocID="{4ECDD63E-FCEB-4AAD-923E-C0197327E157}" presName="dummy3a" presStyleCnt="0"/>
      <dgm:spPr/>
    </dgm:pt>
    <dgm:pt modelId="{5DA8984F-7A81-41F2-B8CB-EA708DBE4550}" type="pres">
      <dgm:prSet presAssocID="{4ECDD63E-FCEB-4AAD-923E-C0197327E157}" presName="dummy3b" presStyleCnt="0"/>
      <dgm:spPr/>
    </dgm:pt>
    <dgm:pt modelId="{6A049B12-B79E-4BBC-8189-469B00E963F8}" type="pres">
      <dgm:prSet presAssocID="{4ECDD63E-FCEB-4AAD-923E-C0197327E15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E3866-BDA3-444F-A705-5DDAF3A1BA1E}" type="pres">
      <dgm:prSet presAssocID="{EBEC604B-6BD9-42A4-B1BD-1C7A44F062EB}" presName="arrowWedge1" presStyleLbl="fgSibTrans2D1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DEC2F3EA-4CDF-49D8-9E4E-D53028325C9F}" type="pres">
      <dgm:prSet presAssocID="{E0B01CCE-13E8-407C-96CC-F66ECE70F0C7}" presName="arrowWedge2" presStyleLbl="fgSibTrans2D1" presStyleIdx="1" presStyleCnt="3"/>
      <dgm:spPr>
        <a:solidFill>
          <a:schemeClr val="accent2">
            <a:lumMod val="20000"/>
            <a:lumOff val="80000"/>
          </a:schemeClr>
        </a:solidFill>
      </dgm:spPr>
    </dgm:pt>
    <dgm:pt modelId="{BABC6B0C-A81B-4B08-991F-73746B790662}" type="pres">
      <dgm:prSet presAssocID="{43AB34D8-A134-449D-B277-A89F881F210D}" presName="arrowWedge3" presStyleLbl="fgSibTrans2D1" presStyleIdx="2" presStyleCnt="3"/>
      <dgm:spPr>
        <a:solidFill>
          <a:schemeClr val="accent2">
            <a:lumMod val="75000"/>
          </a:schemeClr>
        </a:solidFill>
      </dgm:spPr>
    </dgm:pt>
  </dgm:ptLst>
  <dgm:cxnLst>
    <dgm:cxn modelId="{6171999F-D36F-47E0-A2F7-4876F31EDBAD}" type="presOf" srcId="{D1E12824-C844-4BD0-A140-9F3FEA15F72C}" destId="{157B0A25-B8B6-45F1-9C5C-D96E77194FA4}" srcOrd="0" destOrd="0" presId="urn:microsoft.com/office/officeart/2005/8/layout/cycle8"/>
    <dgm:cxn modelId="{B6EA175F-B8C2-4BE1-92FC-C120E36123AB}" type="presOf" srcId="{4ECDD63E-FCEB-4AAD-923E-C0197327E157}" destId="{92A35FBA-4E2E-45C2-8B49-550D7DAF40BE}" srcOrd="0" destOrd="0" presId="urn:microsoft.com/office/officeart/2005/8/layout/cycle8"/>
    <dgm:cxn modelId="{4CC18CFA-3037-4D87-A970-C596174FF4C5}" srcId="{4ECDD63E-FCEB-4AAD-923E-C0197327E157}" destId="{D1E12824-C844-4BD0-A140-9F3FEA15F72C}" srcOrd="0" destOrd="0" parTransId="{188AF138-060B-4293-A702-A353641729E3}" sibTransId="{EBEC604B-6BD9-42A4-B1BD-1C7A44F062EB}"/>
    <dgm:cxn modelId="{F3BDE40F-601C-4C99-A8F9-5C4644AD4C1E}" type="presOf" srcId="{A3C1ADD6-5133-4469-9674-DAED1A758512}" destId="{462A3AD4-A44D-45C7-8146-7779F4F9F075}" srcOrd="0" destOrd="0" presId="urn:microsoft.com/office/officeart/2005/8/layout/cycle8"/>
    <dgm:cxn modelId="{54498EFB-44F5-4FC4-9B92-1234B7160953}" type="presOf" srcId="{D1E12824-C844-4BD0-A140-9F3FEA15F72C}" destId="{436C8C79-FEAE-409D-9ECF-65DA8EC57120}" srcOrd="1" destOrd="0" presId="urn:microsoft.com/office/officeart/2005/8/layout/cycle8"/>
    <dgm:cxn modelId="{5AB9BF01-EA0B-4D5B-8DAE-8BBE700669DF}" type="presOf" srcId="{76B3BCBA-FE33-4F01-8B67-801905A01F12}" destId="{FAF450C7-D40D-4C2D-A106-EB701413DC29}" srcOrd="1" destOrd="0" presId="urn:microsoft.com/office/officeart/2005/8/layout/cycle8"/>
    <dgm:cxn modelId="{D2260DA3-6D97-4433-9548-8636F239DB6F}" type="presOf" srcId="{A3C1ADD6-5133-4469-9674-DAED1A758512}" destId="{6A049B12-B79E-4BBC-8189-469B00E963F8}" srcOrd="1" destOrd="0" presId="urn:microsoft.com/office/officeart/2005/8/layout/cycle8"/>
    <dgm:cxn modelId="{9CC01D11-0D1A-4CDD-B75D-79957EB3EA81}" srcId="{4ECDD63E-FCEB-4AAD-923E-C0197327E157}" destId="{A3C1ADD6-5133-4469-9674-DAED1A758512}" srcOrd="2" destOrd="0" parTransId="{91391B0F-8B7E-43F1-9485-F9FB2798B1BC}" sibTransId="{43AB34D8-A134-449D-B277-A89F881F210D}"/>
    <dgm:cxn modelId="{DC21A89C-EF22-4EA7-948C-26D784AFB1A7}" srcId="{4ECDD63E-FCEB-4AAD-923E-C0197327E157}" destId="{76B3BCBA-FE33-4F01-8B67-801905A01F12}" srcOrd="1" destOrd="0" parTransId="{152ED2D0-C675-4040-8A7A-0064AB33ED86}" sibTransId="{E0B01CCE-13E8-407C-96CC-F66ECE70F0C7}"/>
    <dgm:cxn modelId="{F3009709-9B6A-4F08-B31E-86062BAD8643}" type="presOf" srcId="{76B3BCBA-FE33-4F01-8B67-801905A01F12}" destId="{D20B072F-481B-4C80-9F7F-E543A965D275}" srcOrd="0" destOrd="0" presId="urn:microsoft.com/office/officeart/2005/8/layout/cycle8"/>
    <dgm:cxn modelId="{C5260B02-0D6E-4CE2-91B2-FFC7DBCC7ED8}" type="presParOf" srcId="{92A35FBA-4E2E-45C2-8B49-550D7DAF40BE}" destId="{157B0A25-B8B6-45F1-9C5C-D96E77194FA4}" srcOrd="0" destOrd="0" presId="urn:microsoft.com/office/officeart/2005/8/layout/cycle8"/>
    <dgm:cxn modelId="{F0606CAD-A6C9-40F4-A89B-7316BB0416B9}" type="presParOf" srcId="{92A35FBA-4E2E-45C2-8B49-550D7DAF40BE}" destId="{67FB4AEA-0B9C-4CF8-B0B4-69BBDBBFB917}" srcOrd="1" destOrd="0" presId="urn:microsoft.com/office/officeart/2005/8/layout/cycle8"/>
    <dgm:cxn modelId="{BA23F4C3-9C15-4937-BB12-BEE00A85D50F}" type="presParOf" srcId="{92A35FBA-4E2E-45C2-8B49-550D7DAF40BE}" destId="{B0156418-C7CC-474F-8C38-5ABDEA57C498}" srcOrd="2" destOrd="0" presId="urn:microsoft.com/office/officeart/2005/8/layout/cycle8"/>
    <dgm:cxn modelId="{4C2A069C-98A2-4B94-9A86-A4913F5780ED}" type="presParOf" srcId="{92A35FBA-4E2E-45C2-8B49-550D7DAF40BE}" destId="{436C8C79-FEAE-409D-9ECF-65DA8EC57120}" srcOrd="3" destOrd="0" presId="urn:microsoft.com/office/officeart/2005/8/layout/cycle8"/>
    <dgm:cxn modelId="{88EE5DDC-EFC3-4F17-96A5-82031023F235}" type="presParOf" srcId="{92A35FBA-4E2E-45C2-8B49-550D7DAF40BE}" destId="{D20B072F-481B-4C80-9F7F-E543A965D275}" srcOrd="4" destOrd="0" presId="urn:microsoft.com/office/officeart/2005/8/layout/cycle8"/>
    <dgm:cxn modelId="{8E074115-A728-40F3-8A72-783288ECC4E4}" type="presParOf" srcId="{92A35FBA-4E2E-45C2-8B49-550D7DAF40BE}" destId="{961347D1-3372-4898-BCDD-0A2F4DAA476E}" srcOrd="5" destOrd="0" presId="urn:microsoft.com/office/officeart/2005/8/layout/cycle8"/>
    <dgm:cxn modelId="{E8B004BE-1D19-41E1-A564-5C1936A9F5E2}" type="presParOf" srcId="{92A35FBA-4E2E-45C2-8B49-550D7DAF40BE}" destId="{837FF33C-172A-4CC1-8680-D0E822D0CFC7}" srcOrd="6" destOrd="0" presId="urn:microsoft.com/office/officeart/2005/8/layout/cycle8"/>
    <dgm:cxn modelId="{B7BCFF49-CA6B-4480-899F-B207F4BFAB24}" type="presParOf" srcId="{92A35FBA-4E2E-45C2-8B49-550D7DAF40BE}" destId="{FAF450C7-D40D-4C2D-A106-EB701413DC29}" srcOrd="7" destOrd="0" presId="urn:microsoft.com/office/officeart/2005/8/layout/cycle8"/>
    <dgm:cxn modelId="{0755AA73-CC21-4E94-8014-738658AC4121}" type="presParOf" srcId="{92A35FBA-4E2E-45C2-8B49-550D7DAF40BE}" destId="{462A3AD4-A44D-45C7-8146-7779F4F9F075}" srcOrd="8" destOrd="0" presId="urn:microsoft.com/office/officeart/2005/8/layout/cycle8"/>
    <dgm:cxn modelId="{BE6F2D8C-E432-45A9-B633-107E33F7006D}" type="presParOf" srcId="{92A35FBA-4E2E-45C2-8B49-550D7DAF40BE}" destId="{6F3282AE-3349-431B-BDD7-323B3A4049EB}" srcOrd="9" destOrd="0" presId="urn:microsoft.com/office/officeart/2005/8/layout/cycle8"/>
    <dgm:cxn modelId="{DADA4DCB-C375-4203-B0C1-3147CECCDE4F}" type="presParOf" srcId="{92A35FBA-4E2E-45C2-8B49-550D7DAF40BE}" destId="{5DA8984F-7A81-41F2-B8CB-EA708DBE4550}" srcOrd="10" destOrd="0" presId="urn:microsoft.com/office/officeart/2005/8/layout/cycle8"/>
    <dgm:cxn modelId="{5781C76E-0384-40EC-B14B-F3BD654F3F47}" type="presParOf" srcId="{92A35FBA-4E2E-45C2-8B49-550D7DAF40BE}" destId="{6A049B12-B79E-4BBC-8189-469B00E963F8}" srcOrd="11" destOrd="0" presId="urn:microsoft.com/office/officeart/2005/8/layout/cycle8"/>
    <dgm:cxn modelId="{9EE64C73-DECC-420D-A3E2-5600463557E7}" type="presParOf" srcId="{92A35FBA-4E2E-45C2-8B49-550D7DAF40BE}" destId="{CF0E3866-BDA3-444F-A705-5DDAF3A1BA1E}" srcOrd="12" destOrd="0" presId="urn:microsoft.com/office/officeart/2005/8/layout/cycle8"/>
    <dgm:cxn modelId="{2A7829AC-B919-429D-AD6C-D10A851FCB57}" type="presParOf" srcId="{92A35FBA-4E2E-45C2-8B49-550D7DAF40BE}" destId="{DEC2F3EA-4CDF-49D8-9E4E-D53028325C9F}" srcOrd="13" destOrd="0" presId="urn:microsoft.com/office/officeart/2005/8/layout/cycle8"/>
    <dgm:cxn modelId="{D64AAE0C-DCC1-4644-AD09-EAF200AC14BE}" type="presParOf" srcId="{92A35FBA-4E2E-45C2-8B49-550D7DAF40BE}" destId="{BABC6B0C-A81B-4B08-991F-73746B79066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0BDF61-6571-4001-B2C1-EC519A4489C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BBE192-5ED9-4375-BF0B-0235F5FBEEC5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altLang="ru-RU" dirty="0" smtClean="0"/>
            <a:t>В каждом учреждении реализуется индивидуальный подход к созданию и оптимизации образовательной среды с использованием средств ИКТ в зависимости от материального, кадрового и организационного потенциала;</a:t>
          </a:r>
          <a:endParaRPr lang="ru-RU" dirty="0"/>
        </a:p>
      </dgm:t>
    </dgm:pt>
    <dgm:pt modelId="{D82F775F-B42A-4731-AAA2-A23B44E38D59}" type="parTrans" cxnId="{CCF621AB-96D5-424E-8E71-1B1E1404DB09}">
      <dgm:prSet/>
      <dgm:spPr/>
      <dgm:t>
        <a:bodyPr/>
        <a:lstStyle/>
        <a:p>
          <a:endParaRPr lang="ru-RU"/>
        </a:p>
      </dgm:t>
    </dgm:pt>
    <dgm:pt modelId="{9A9BA038-F7FC-4182-8891-69F79B49624A}" type="sibTrans" cxnId="{CCF621AB-96D5-424E-8E71-1B1E1404DB09}">
      <dgm:prSet/>
      <dgm:spPr/>
      <dgm:t>
        <a:bodyPr/>
        <a:lstStyle/>
        <a:p>
          <a:endParaRPr lang="ru-RU"/>
        </a:p>
      </dgm:t>
    </dgm:pt>
    <dgm:pt modelId="{E9DE523B-6698-4A5C-AA2C-1F6338C33B6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altLang="ru-RU" dirty="0" smtClean="0"/>
            <a:t>Уровень ИКТ-компетенции участников образовательного не успевает за уровнем развития новых средств ИКТ, внедряемыми в систему образования;</a:t>
          </a:r>
          <a:endParaRPr lang="ru-RU" dirty="0"/>
        </a:p>
      </dgm:t>
    </dgm:pt>
    <dgm:pt modelId="{12B77D70-CD18-48E1-AC8E-8890264A73AB}" type="parTrans" cxnId="{E251175E-96E7-46F9-A7F9-F53C7D9B1D4E}">
      <dgm:prSet/>
      <dgm:spPr/>
      <dgm:t>
        <a:bodyPr/>
        <a:lstStyle/>
        <a:p>
          <a:endParaRPr lang="ru-RU"/>
        </a:p>
      </dgm:t>
    </dgm:pt>
    <dgm:pt modelId="{805F3054-CE91-4D17-B18B-FC804829964C}" type="sibTrans" cxnId="{E251175E-96E7-46F9-A7F9-F53C7D9B1D4E}">
      <dgm:prSet/>
      <dgm:spPr/>
      <dgm:t>
        <a:bodyPr/>
        <a:lstStyle/>
        <a:p>
          <a:endParaRPr lang="ru-RU"/>
        </a:p>
      </dgm:t>
    </dgm:pt>
    <dgm:pt modelId="{584B2EF0-FC07-43C0-9C78-A88EE3170CFD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altLang="ru-RU" dirty="0" smtClean="0"/>
            <a:t>Небольшие возможности влияния на уровень ИКТ-компетенции участников образовательного процесса, находящихся вне образовательного учреждения (партнеры, родители и т.д.);</a:t>
          </a:r>
          <a:endParaRPr lang="ru-RU" dirty="0"/>
        </a:p>
      </dgm:t>
    </dgm:pt>
    <dgm:pt modelId="{D4B1851A-3CFC-4941-B5FC-B21AC42BC5DB}" type="parTrans" cxnId="{CB08213F-3B32-497E-92D6-5AEF144A672C}">
      <dgm:prSet/>
      <dgm:spPr/>
      <dgm:t>
        <a:bodyPr/>
        <a:lstStyle/>
        <a:p>
          <a:endParaRPr lang="ru-RU"/>
        </a:p>
      </dgm:t>
    </dgm:pt>
    <dgm:pt modelId="{84E3ADCB-2538-4CF5-B629-675289F63CB3}" type="sibTrans" cxnId="{CB08213F-3B32-497E-92D6-5AEF144A672C}">
      <dgm:prSet/>
      <dgm:spPr/>
      <dgm:t>
        <a:bodyPr/>
        <a:lstStyle/>
        <a:p>
          <a:endParaRPr lang="ru-RU"/>
        </a:p>
      </dgm:t>
    </dgm:pt>
    <dgm:pt modelId="{B2E52E67-1349-4758-B532-24927384082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altLang="ru-RU" dirty="0" smtClean="0"/>
            <a:t>Низкое качество информационных систем и сервисов, предлагаемых на региональном рынке, при высокой стоимости.</a:t>
          </a:r>
        </a:p>
      </dgm:t>
    </dgm:pt>
    <dgm:pt modelId="{750E7A6F-A923-446C-911E-652F67C65AD2}" type="parTrans" cxnId="{3098A4D8-7411-4D1C-8D8B-FD1789EF8879}">
      <dgm:prSet/>
      <dgm:spPr/>
      <dgm:t>
        <a:bodyPr/>
        <a:lstStyle/>
        <a:p>
          <a:endParaRPr lang="ru-RU"/>
        </a:p>
      </dgm:t>
    </dgm:pt>
    <dgm:pt modelId="{3B720575-80EC-4AD6-81F1-EA28FA497068}" type="sibTrans" cxnId="{3098A4D8-7411-4D1C-8D8B-FD1789EF8879}">
      <dgm:prSet/>
      <dgm:spPr/>
      <dgm:t>
        <a:bodyPr/>
        <a:lstStyle/>
        <a:p>
          <a:endParaRPr lang="ru-RU"/>
        </a:p>
      </dgm:t>
    </dgm:pt>
    <dgm:pt modelId="{1A4B8A05-9E15-4598-AF2C-D15234E06293}" type="pres">
      <dgm:prSet presAssocID="{B20BDF61-6571-4001-B2C1-EC519A4489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7A0F1-113B-4F79-AA87-A831DBE00EE0}" type="pres">
      <dgm:prSet presAssocID="{A9BBE192-5ED9-4375-BF0B-0235F5FBEE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EBAAD-761D-48DC-9F8F-916084695C08}" type="pres">
      <dgm:prSet presAssocID="{9A9BA038-F7FC-4182-8891-69F79B49624A}" presName="sibTrans" presStyleCnt="0"/>
      <dgm:spPr/>
    </dgm:pt>
    <dgm:pt modelId="{0E5EF637-DDDA-469B-8DBB-12F6423C4D25}" type="pres">
      <dgm:prSet presAssocID="{E9DE523B-6698-4A5C-AA2C-1F6338C33B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F1880-D0AC-41A4-B265-FD89566E7CCF}" type="pres">
      <dgm:prSet presAssocID="{805F3054-CE91-4D17-B18B-FC804829964C}" presName="sibTrans" presStyleCnt="0"/>
      <dgm:spPr/>
    </dgm:pt>
    <dgm:pt modelId="{D5692629-771D-42CF-92E6-BDF1144D430B}" type="pres">
      <dgm:prSet presAssocID="{584B2EF0-FC07-43C0-9C78-A88EE3170C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36CEE-3560-42F1-AAED-AA95275411BC}" type="pres">
      <dgm:prSet presAssocID="{84E3ADCB-2538-4CF5-B629-675289F63CB3}" presName="sibTrans" presStyleCnt="0"/>
      <dgm:spPr/>
    </dgm:pt>
    <dgm:pt modelId="{2DA427BE-C014-45E3-895D-0EFFCBDF7C07}" type="pres">
      <dgm:prSet presAssocID="{B2E52E67-1349-4758-B532-2492738408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CD5C1-A072-471F-B50C-9FD168F2BBE0}" type="presOf" srcId="{584B2EF0-FC07-43C0-9C78-A88EE3170CFD}" destId="{D5692629-771D-42CF-92E6-BDF1144D430B}" srcOrd="0" destOrd="0" presId="urn:microsoft.com/office/officeart/2005/8/layout/hList6"/>
    <dgm:cxn modelId="{3098A4D8-7411-4D1C-8D8B-FD1789EF8879}" srcId="{B20BDF61-6571-4001-B2C1-EC519A4489C5}" destId="{B2E52E67-1349-4758-B532-249273840820}" srcOrd="3" destOrd="0" parTransId="{750E7A6F-A923-446C-911E-652F67C65AD2}" sibTransId="{3B720575-80EC-4AD6-81F1-EA28FA497068}"/>
    <dgm:cxn modelId="{CB08213F-3B32-497E-92D6-5AEF144A672C}" srcId="{B20BDF61-6571-4001-B2C1-EC519A4489C5}" destId="{584B2EF0-FC07-43C0-9C78-A88EE3170CFD}" srcOrd="2" destOrd="0" parTransId="{D4B1851A-3CFC-4941-B5FC-B21AC42BC5DB}" sibTransId="{84E3ADCB-2538-4CF5-B629-675289F63CB3}"/>
    <dgm:cxn modelId="{5FEF4E26-49CE-4B85-9F89-4909981F6E05}" type="presOf" srcId="{E9DE523B-6698-4A5C-AA2C-1F6338C33B6C}" destId="{0E5EF637-DDDA-469B-8DBB-12F6423C4D25}" srcOrd="0" destOrd="0" presId="urn:microsoft.com/office/officeart/2005/8/layout/hList6"/>
    <dgm:cxn modelId="{D8225D9E-B342-4952-A45A-54BF57F011D8}" type="presOf" srcId="{B20BDF61-6571-4001-B2C1-EC519A4489C5}" destId="{1A4B8A05-9E15-4598-AF2C-D15234E06293}" srcOrd="0" destOrd="0" presId="urn:microsoft.com/office/officeart/2005/8/layout/hList6"/>
    <dgm:cxn modelId="{39B3AF0B-4F87-4299-BB43-09421BD61B2D}" type="presOf" srcId="{A9BBE192-5ED9-4375-BF0B-0235F5FBEEC5}" destId="{4A67A0F1-113B-4F79-AA87-A831DBE00EE0}" srcOrd="0" destOrd="0" presId="urn:microsoft.com/office/officeart/2005/8/layout/hList6"/>
    <dgm:cxn modelId="{D23A11E9-944F-4F84-9667-10450FDD634B}" type="presOf" srcId="{B2E52E67-1349-4758-B532-249273840820}" destId="{2DA427BE-C014-45E3-895D-0EFFCBDF7C07}" srcOrd="0" destOrd="0" presId="urn:microsoft.com/office/officeart/2005/8/layout/hList6"/>
    <dgm:cxn modelId="{E251175E-96E7-46F9-A7F9-F53C7D9B1D4E}" srcId="{B20BDF61-6571-4001-B2C1-EC519A4489C5}" destId="{E9DE523B-6698-4A5C-AA2C-1F6338C33B6C}" srcOrd="1" destOrd="0" parTransId="{12B77D70-CD18-48E1-AC8E-8890264A73AB}" sibTransId="{805F3054-CE91-4D17-B18B-FC804829964C}"/>
    <dgm:cxn modelId="{CCF621AB-96D5-424E-8E71-1B1E1404DB09}" srcId="{B20BDF61-6571-4001-B2C1-EC519A4489C5}" destId="{A9BBE192-5ED9-4375-BF0B-0235F5FBEEC5}" srcOrd="0" destOrd="0" parTransId="{D82F775F-B42A-4731-AAA2-A23B44E38D59}" sibTransId="{9A9BA038-F7FC-4182-8891-69F79B49624A}"/>
    <dgm:cxn modelId="{BFEB35D0-B0C1-41AF-BCB4-220ABF908113}" type="presParOf" srcId="{1A4B8A05-9E15-4598-AF2C-D15234E06293}" destId="{4A67A0F1-113B-4F79-AA87-A831DBE00EE0}" srcOrd="0" destOrd="0" presId="urn:microsoft.com/office/officeart/2005/8/layout/hList6"/>
    <dgm:cxn modelId="{51348D9A-5C5A-4BA1-89BE-9983D33F2862}" type="presParOf" srcId="{1A4B8A05-9E15-4598-AF2C-D15234E06293}" destId="{740EBAAD-761D-48DC-9F8F-916084695C08}" srcOrd="1" destOrd="0" presId="urn:microsoft.com/office/officeart/2005/8/layout/hList6"/>
    <dgm:cxn modelId="{CC66106E-A95B-498E-8510-0044D6F908E3}" type="presParOf" srcId="{1A4B8A05-9E15-4598-AF2C-D15234E06293}" destId="{0E5EF637-DDDA-469B-8DBB-12F6423C4D25}" srcOrd="2" destOrd="0" presId="urn:microsoft.com/office/officeart/2005/8/layout/hList6"/>
    <dgm:cxn modelId="{F858B795-0260-475B-B03F-EA12D448CBAD}" type="presParOf" srcId="{1A4B8A05-9E15-4598-AF2C-D15234E06293}" destId="{EB6F1880-D0AC-41A4-B265-FD89566E7CCF}" srcOrd="3" destOrd="0" presId="urn:microsoft.com/office/officeart/2005/8/layout/hList6"/>
    <dgm:cxn modelId="{D47252E8-AF85-4A9E-8C19-D5AEB7586664}" type="presParOf" srcId="{1A4B8A05-9E15-4598-AF2C-D15234E06293}" destId="{D5692629-771D-42CF-92E6-BDF1144D430B}" srcOrd="4" destOrd="0" presId="urn:microsoft.com/office/officeart/2005/8/layout/hList6"/>
    <dgm:cxn modelId="{779B0ECF-2D4A-4C40-B4D0-B6A15D83E487}" type="presParOf" srcId="{1A4B8A05-9E15-4598-AF2C-D15234E06293}" destId="{17936CEE-3560-42F1-AAED-AA95275411BC}" srcOrd="5" destOrd="0" presId="urn:microsoft.com/office/officeart/2005/8/layout/hList6"/>
    <dgm:cxn modelId="{EAF70184-63D8-4D08-8BBE-90938CE1783B}" type="presParOf" srcId="{1A4B8A05-9E15-4598-AF2C-D15234E06293}" destId="{2DA427BE-C014-45E3-895D-0EFFCBDF7C0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E03CC-B9F2-4354-86D0-2EB8BC9AC613}">
      <dsp:nvSpPr>
        <dsp:cNvPr id="0" name=""/>
        <dsp:cNvSpPr/>
      </dsp:nvSpPr>
      <dsp:spPr>
        <a:xfrm rot="320505">
          <a:off x="250343" y="-36029"/>
          <a:ext cx="7539644" cy="502644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F540D-A30D-46DE-B3D1-EABCF6F96884}">
      <dsp:nvSpPr>
        <dsp:cNvPr id="0" name=""/>
        <dsp:cNvSpPr/>
      </dsp:nvSpPr>
      <dsp:spPr>
        <a:xfrm flipV="1">
          <a:off x="0" y="4056530"/>
          <a:ext cx="860606" cy="75388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C0472-B125-4F18-8EF4-6D80374A3FAB}">
      <dsp:nvSpPr>
        <dsp:cNvPr id="0" name=""/>
        <dsp:cNvSpPr/>
      </dsp:nvSpPr>
      <dsp:spPr>
        <a:xfrm>
          <a:off x="830144" y="3592537"/>
          <a:ext cx="3977463" cy="1361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73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ru-RU" sz="1800" b="1" kern="1200" dirty="0" smtClean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ru-RU" sz="1800" b="1" kern="1200" dirty="0" smtClean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оснащение образовательных учреждений электронными средствами обучения</a:t>
          </a:r>
          <a:endParaRPr lang="ru-RU" sz="2800" b="1" kern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0144" y="3592537"/>
        <a:ext cx="3977463" cy="1361848"/>
      </dsp:txXfrm>
    </dsp:sp>
    <dsp:sp modelId="{E5116906-733E-4F0B-8145-19C472C2EBB1}">
      <dsp:nvSpPr>
        <dsp:cNvPr id="0" name=""/>
        <dsp:cNvSpPr/>
      </dsp:nvSpPr>
      <dsp:spPr>
        <a:xfrm>
          <a:off x="1372483" y="2344189"/>
          <a:ext cx="1236770" cy="1190033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61F26-2217-45AD-B6DB-C96874F39FE7}">
      <dsp:nvSpPr>
        <dsp:cNvPr id="0" name=""/>
        <dsp:cNvSpPr/>
      </dsp:nvSpPr>
      <dsp:spPr>
        <a:xfrm>
          <a:off x="0" y="1396167"/>
          <a:ext cx="2479849" cy="125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77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электронных образовательных ресурсов</a:t>
          </a:r>
          <a:endParaRPr lang="ru-RU" sz="1600" b="1" kern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96167"/>
        <a:ext cx="2479849" cy="1251387"/>
      </dsp:txXfrm>
    </dsp:sp>
    <dsp:sp modelId="{B1766BD7-BD00-451E-A655-AB59372F4274}">
      <dsp:nvSpPr>
        <dsp:cNvPr id="0" name=""/>
        <dsp:cNvSpPr/>
      </dsp:nvSpPr>
      <dsp:spPr>
        <a:xfrm>
          <a:off x="3261812" y="1063926"/>
          <a:ext cx="1534631" cy="1413268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B357D-B776-4A83-9875-2A1909FB5A83}">
      <dsp:nvSpPr>
        <dsp:cNvPr id="0" name=""/>
        <dsp:cNvSpPr/>
      </dsp:nvSpPr>
      <dsp:spPr>
        <a:xfrm>
          <a:off x="4073233" y="2341572"/>
          <a:ext cx="2066574" cy="173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682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Информатизация управленческих процессов в образовании («Электронная школа»)</a:t>
          </a:r>
          <a:endParaRPr lang="ru-RU" sz="1600" b="1" kern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3233" y="2341572"/>
        <a:ext cx="2066574" cy="1734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B0A25-B8B6-45F1-9C5C-D96E77194FA4}">
      <dsp:nvSpPr>
        <dsp:cNvPr id="0" name=""/>
        <dsp:cNvSpPr/>
      </dsp:nvSpPr>
      <dsp:spPr>
        <a:xfrm>
          <a:off x="1967315" y="318952"/>
          <a:ext cx="4121848" cy="41218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1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Квалифицированные,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1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ИКТ-компетентные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1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пользователи,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1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школьная команда</a:t>
          </a:r>
          <a:endParaRPr lang="ru-RU" sz="1100" b="1" kern="1200" dirty="0"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9628" y="1192392"/>
        <a:ext cx="1472088" cy="1226740"/>
      </dsp:txXfrm>
    </dsp:sp>
    <dsp:sp modelId="{D20B072F-481B-4C80-9F7F-E543A965D275}">
      <dsp:nvSpPr>
        <dsp:cNvPr id="0" name=""/>
        <dsp:cNvSpPr/>
      </dsp:nvSpPr>
      <dsp:spPr>
        <a:xfrm>
          <a:off x="1882425" y="466161"/>
          <a:ext cx="4121848" cy="41218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2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</a:t>
          </a:r>
          <a:endParaRPr kumimoji="0" lang="en-US" altLang="ru-RU" sz="12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2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электронные </a:t>
          </a:r>
          <a:endParaRPr kumimoji="0" lang="en-US" altLang="ru-RU" sz="12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2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ресурсы,</a:t>
          </a:r>
          <a:endParaRPr kumimoji="0" lang="en-US" altLang="ru-RU" sz="12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2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</a:t>
          </a:r>
          <a:endParaRPr kumimoji="0" lang="en-US" altLang="ru-RU" sz="12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2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информационно-образовательной среды</a:t>
          </a:r>
          <a:endParaRPr lang="ru-RU" sz="1200" b="1" kern="1200" dirty="0"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3818" y="3140456"/>
        <a:ext cx="2208133" cy="1079531"/>
      </dsp:txXfrm>
    </dsp:sp>
    <dsp:sp modelId="{462A3AD4-A44D-45C7-8146-7779F4F9F075}">
      <dsp:nvSpPr>
        <dsp:cNvPr id="0" name=""/>
        <dsp:cNvSpPr/>
      </dsp:nvSpPr>
      <dsp:spPr>
        <a:xfrm>
          <a:off x="1797535" y="318952"/>
          <a:ext cx="4121848" cy="4121848"/>
        </a:xfrm>
        <a:prstGeom prst="pie">
          <a:avLst>
            <a:gd name="adj1" fmla="val 9000000"/>
            <a:gd name="adj2" fmla="val 162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1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 и коммуникационная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1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образовательного учреждения,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1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наличие Интернет/</a:t>
          </a:r>
          <a:r>
            <a:rPr kumimoji="0" lang="ru-RU" altLang="ru-RU" sz="1100" b="1" i="0" u="none" strike="noStrike" kern="1200" cap="none" normalizeH="0" baseline="0" dirty="0" err="1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Интранет</a:t>
          </a:r>
          <a:r>
            <a:rPr kumimoji="0" lang="ru-RU" altLang="ru-RU" sz="11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сети</a:t>
          </a:r>
          <a:endParaRPr lang="ru-RU" sz="1100" b="1" kern="1200" dirty="0"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4982" y="1192392"/>
        <a:ext cx="1472088" cy="1226740"/>
      </dsp:txXfrm>
    </dsp:sp>
    <dsp:sp modelId="{CF0E3866-BDA3-444F-A705-5DDAF3A1BA1E}">
      <dsp:nvSpPr>
        <dsp:cNvPr id="0" name=""/>
        <dsp:cNvSpPr/>
      </dsp:nvSpPr>
      <dsp:spPr>
        <a:xfrm>
          <a:off x="1712494" y="63790"/>
          <a:ext cx="4632173" cy="46321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2F3EA-4CDF-49D8-9E4E-D53028325C9F}">
      <dsp:nvSpPr>
        <dsp:cNvPr id="0" name=""/>
        <dsp:cNvSpPr/>
      </dsp:nvSpPr>
      <dsp:spPr>
        <a:xfrm>
          <a:off x="1627263" y="210738"/>
          <a:ext cx="4632173" cy="46321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C6B0C-A81B-4B08-991F-73746B790662}">
      <dsp:nvSpPr>
        <dsp:cNvPr id="0" name=""/>
        <dsp:cNvSpPr/>
      </dsp:nvSpPr>
      <dsp:spPr>
        <a:xfrm>
          <a:off x="1542032" y="63790"/>
          <a:ext cx="4632173" cy="46321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7A0F1-113B-4F79-AA87-A831DBE00EE0}">
      <dsp:nvSpPr>
        <dsp:cNvPr id="0" name=""/>
        <dsp:cNvSpPr/>
      </dsp:nvSpPr>
      <dsp:spPr>
        <a:xfrm rot="16200000">
          <a:off x="-1560444" y="1562260"/>
          <a:ext cx="4906962" cy="1782441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202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В каждом учреждении реализуется индивидуальный подход к созданию и оптимизации образовательной среды с использованием средств ИКТ в зависимости от материального, кадрового и организационного потенциала;</a:t>
          </a:r>
          <a:endParaRPr lang="ru-RU" sz="1400" kern="1200" dirty="0"/>
        </a:p>
      </dsp:txBody>
      <dsp:txXfrm rot="5400000">
        <a:off x="1816" y="981392"/>
        <a:ext cx="1782441" cy="2944178"/>
      </dsp:txXfrm>
    </dsp:sp>
    <dsp:sp modelId="{0E5EF637-DDDA-469B-8DBB-12F6423C4D25}">
      <dsp:nvSpPr>
        <dsp:cNvPr id="0" name=""/>
        <dsp:cNvSpPr/>
      </dsp:nvSpPr>
      <dsp:spPr>
        <a:xfrm rot="16200000">
          <a:off x="355680" y="1562260"/>
          <a:ext cx="4906962" cy="1782441"/>
        </a:xfrm>
        <a:prstGeom prst="flowChartManualOperati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202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Уровень ИКТ-компетенции участников образовательного не успевает за уровнем развития новых средств ИКТ, внедряемыми в систему образования;</a:t>
          </a:r>
          <a:endParaRPr lang="ru-RU" sz="1400" kern="1200" dirty="0"/>
        </a:p>
      </dsp:txBody>
      <dsp:txXfrm rot="5400000">
        <a:off x="1917940" y="981392"/>
        <a:ext cx="1782441" cy="2944178"/>
      </dsp:txXfrm>
    </dsp:sp>
    <dsp:sp modelId="{D5692629-771D-42CF-92E6-BDF1144D430B}">
      <dsp:nvSpPr>
        <dsp:cNvPr id="0" name=""/>
        <dsp:cNvSpPr/>
      </dsp:nvSpPr>
      <dsp:spPr>
        <a:xfrm rot="16200000">
          <a:off x="2271804" y="1562260"/>
          <a:ext cx="4906962" cy="1782441"/>
        </a:xfrm>
        <a:prstGeom prst="flowChartManualOperati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202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Небольшие возможности влияния на уровень ИКТ-компетенции участников образовательного процесса, находящихся вне образовательного учреждения (партнеры, родители и т.д.);</a:t>
          </a:r>
          <a:endParaRPr lang="ru-RU" sz="1400" kern="1200" dirty="0"/>
        </a:p>
      </dsp:txBody>
      <dsp:txXfrm rot="5400000">
        <a:off x="3834064" y="981392"/>
        <a:ext cx="1782441" cy="2944178"/>
      </dsp:txXfrm>
    </dsp:sp>
    <dsp:sp modelId="{2DA427BE-C014-45E3-895D-0EFFCBDF7C07}">
      <dsp:nvSpPr>
        <dsp:cNvPr id="0" name=""/>
        <dsp:cNvSpPr/>
      </dsp:nvSpPr>
      <dsp:spPr>
        <a:xfrm rot="16200000">
          <a:off x="4187929" y="1562260"/>
          <a:ext cx="4906962" cy="1782441"/>
        </a:xfrm>
        <a:prstGeom prst="flowChartManualOperati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202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Низкое качество информационных систем и сервисов, предлагаемых на региональном рынке, при высокой стоимости.</a:t>
          </a:r>
        </a:p>
      </dsp:txBody>
      <dsp:txXfrm rot="5400000">
        <a:off x="5750189" y="981392"/>
        <a:ext cx="1782441" cy="294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ED4B7-0358-412F-83E4-4187DD4F76E7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B3CE0-8F93-4386-A9FA-33C9B76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2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A856-CF93-49DF-B5CB-EC36849C6CDF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5FF2-F698-4928-8728-641E02F52FF7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866E-9CB7-489E-A617-1A7C8963C2DA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198-73E3-4ED5-A278-24074503E5EC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7849-7357-45F4-838E-6424DEF3BF54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006-3FDE-4270-92AC-518416C94BB3}" type="datetime1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3143-7A6F-46D0-8EDD-518CC96BDA56}" type="datetime1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6A46-D73F-4007-AFD8-E0BBC754692C}" type="datetime1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3BDD-E707-443E-8037-63272C1BF074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C42-7798-474F-B3A4-CEFF018EAA1F}" type="datetime1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9A3-D0AA-43E7-B667-119B3A9C77F5}" type="datetime1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99DE-45F5-49F6-90D5-FEA2321CBAEF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870"/>
          <a:stretch/>
        </p:blipFill>
        <p:spPr>
          <a:xfrm flipH="1">
            <a:off x="0" y="0"/>
            <a:ext cx="2929467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78295"/>
          <a:stretch/>
        </p:blipFill>
        <p:spPr>
          <a:xfrm>
            <a:off x="2489200" y="0"/>
            <a:ext cx="2008262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78295"/>
          <a:stretch/>
        </p:blipFill>
        <p:spPr>
          <a:xfrm flipH="1">
            <a:off x="4497462" y="0"/>
            <a:ext cx="2008262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78295"/>
          <a:stretch/>
        </p:blipFill>
        <p:spPr>
          <a:xfrm>
            <a:off x="6483200" y="0"/>
            <a:ext cx="2008262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78295"/>
          <a:stretch/>
        </p:blipFill>
        <p:spPr>
          <a:xfrm flipH="1">
            <a:off x="8491461" y="0"/>
            <a:ext cx="652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4"/>
          <a:stretch/>
        </p:blipFill>
        <p:spPr>
          <a:xfrm>
            <a:off x="1639166" y="0"/>
            <a:ext cx="750483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78295"/>
          <a:stretch/>
        </p:blipFill>
        <p:spPr>
          <a:xfrm flipH="1">
            <a:off x="-1" y="0"/>
            <a:ext cx="2008262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" y="2904767"/>
            <a:ext cx="421518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«Умная школа» как элемент информатизации образовательного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en-US" sz="54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52063" y="6580796"/>
            <a:ext cx="3086100" cy="365125"/>
          </a:xfrm>
        </p:spPr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6086" y="289128"/>
            <a:ext cx="76643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«Умная школа» </a:t>
            </a:r>
            <a:r>
              <a:rPr lang="ru-RU" alt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школа жизненного выбора. Это инкубатор идей, технологий, проектов и практик. Она поможет вырастить поколение деятельных, инициативных и творческих людей, даст возможность сгенерировать позитивные изменения в системе образования и социальной сфере региона и </a:t>
            </a:r>
            <a:r>
              <a:rPr lang="ru-RU" alt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ru-RU" alt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будет способствовать росту главного богатства страны – ее человеческого потенциала.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52" y="3856990"/>
            <a:ext cx="33194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54" y="3856990"/>
            <a:ext cx="32750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185314" y="6605735"/>
            <a:ext cx="3086100" cy="365125"/>
          </a:xfrm>
        </p:spPr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6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9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0" b="26343"/>
          <a:stretch/>
        </p:blipFill>
        <p:spPr>
          <a:xfrm>
            <a:off x="1878676" y="732839"/>
            <a:ext cx="6636673" cy="3381962"/>
          </a:xfrm>
          <a:prstGeom prst="rect">
            <a:avLst/>
          </a:prstGeom>
          <a:effectLst/>
        </p:spPr>
      </p:pic>
      <p:sp>
        <p:nvSpPr>
          <p:cNvPr id="90" name="Прямоугольник 10"/>
          <p:cNvSpPr/>
          <p:nvPr/>
        </p:nvSpPr>
        <p:spPr>
          <a:xfrm>
            <a:off x="2391694" y="1349174"/>
            <a:ext cx="1160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1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1" name="Прямоугольник 26"/>
          <p:cNvSpPr/>
          <p:nvPr/>
        </p:nvSpPr>
        <p:spPr>
          <a:xfrm>
            <a:off x="4293846" y="1349174"/>
            <a:ext cx="1160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2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2" name="Прямоугольник 27"/>
          <p:cNvSpPr/>
          <p:nvPr/>
        </p:nvSpPr>
        <p:spPr>
          <a:xfrm>
            <a:off x="6261723" y="1361802"/>
            <a:ext cx="1160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3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3294" y="558271"/>
            <a:ext cx="6737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«Умная школа</a:t>
            </a:r>
            <a:r>
              <a:rPr lang="ru-RU" alt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3367" y="4114801"/>
            <a:ext cx="1986742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всех субъектов образовательного 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2989" y="4114801"/>
            <a:ext cx="2019994" cy="1754326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процессов управления посредством внедрения средств ИКТ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4731" y="4106305"/>
            <a:ext cx="2121000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Дальнейшая информатизация образовательного процесса, оптимизация электронных средств обучения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177001" y="6580796"/>
            <a:ext cx="3086100" cy="365125"/>
          </a:xfrm>
        </p:spPr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999" y="581971"/>
            <a:ext cx="7886699" cy="1047221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«Умной школы»</a:t>
            </a:r>
            <a:br>
              <a:rPr lang="ru-RU" alt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alt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роста познавательного, исследовательского, интеллектуального и – в целом – творческого потенциалов личности,  принятия ценностных установок на созидание.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24355">
            <a:off x="1223978" y="3344676"/>
            <a:ext cx="2309931" cy="167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694">
            <a:off x="6212080" y="3400834"/>
            <a:ext cx="2775042" cy="1492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86" y="4131425"/>
            <a:ext cx="2164167" cy="185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168688" y="6580797"/>
            <a:ext cx="3086100" cy="365125"/>
          </a:xfrm>
        </p:spPr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1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8108026" cy="1047221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информатизации образования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1198392837"/>
              </p:ext>
            </p:extLst>
          </p:nvPr>
        </p:nvGraphicFramePr>
        <p:xfrm>
          <a:off x="881149" y="1055716"/>
          <a:ext cx="7539644" cy="4954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Овал 39"/>
          <p:cNvSpPr/>
          <p:nvPr/>
        </p:nvSpPr>
        <p:spPr>
          <a:xfrm>
            <a:off x="6267798" y="1463040"/>
            <a:ext cx="2152995" cy="1928553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TextBox 40"/>
          <p:cNvSpPr txBox="1"/>
          <p:nvPr/>
        </p:nvSpPr>
        <p:spPr>
          <a:xfrm>
            <a:off x="1155469" y="5261956"/>
            <a:ext cx="37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91498" y="1789970"/>
            <a:ext cx="143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Умная школа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193626" y="6567609"/>
            <a:ext cx="3086100" cy="365125"/>
          </a:xfrm>
        </p:spPr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6698" y="3740727"/>
            <a:ext cx="44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0971" y="2420911"/>
            <a:ext cx="64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78" y="540408"/>
            <a:ext cx="7886699" cy="10472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необходимые для создания единой информационной образовательной среды школы</a:t>
            </a:r>
            <a:b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590102"/>
              </p:ext>
            </p:extLst>
          </p:nvPr>
        </p:nvGraphicFramePr>
        <p:xfrm>
          <a:off x="628650" y="1270000"/>
          <a:ext cx="78867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152063" y="6541430"/>
            <a:ext cx="3086100" cy="365125"/>
          </a:xfrm>
        </p:spPr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288" y="224423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</a:t>
            </a:r>
            <a:r>
              <a:rPr lang="ru-RU" alt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проекта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990591"/>
              </p:ext>
            </p:extLst>
          </p:nvPr>
        </p:nvGraphicFramePr>
        <p:xfrm>
          <a:off x="1127414" y="1271644"/>
          <a:ext cx="7534448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177001" y="6564171"/>
            <a:ext cx="3086100" cy="365125"/>
          </a:xfrm>
        </p:spPr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8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(необходимые) элементы проекта.</a:t>
            </a:r>
            <a:br>
              <a:rPr lang="ru-RU" alt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апля 2"/>
          <p:cNvSpPr/>
          <p:nvPr/>
        </p:nvSpPr>
        <p:spPr>
          <a:xfrm rot="5753260">
            <a:off x="2583886" y="555632"/>
            <a:ext cx="1554479" cy="1670858"/>
          </a:xfrm>
          <a:prstGeom prst="teardrop">
            <a:avLst>
              <a:gd name="adj" fmla="val 1050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2971186">
            <a:off x="715225" y="1990932"/>
            <a:ext cx="2089519" cy="2057465"/>
          </a:xfrm>
          <a:prstGeom prst="teardrop">
            <a:avLst>
              <a:gd name="adj" fmla="val 1078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апля 4"/>
          <p:cNvSpPr/>
          <p:nvPr/>
        </p:nvSpPr>
        <p:spPr>
          <a:xfrm rot="21015711">
            <a:off x="1400971" y="4353100"/>
            <a:ext cx="1762298" cy="1670858"/>
          </a:xfrm>
          <a:prstGeom prst="teardrop">
            <a:avLst>
              <a:gd name="adj" fmla="val 10784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996996">
            <a:off x="3888414" y="4515399"/>
            <a:ext cx="1762298" cy="1670858"/>
          </a:xfrm>
          <a:prstGeom prst="teardrop">
            <a:avLst>
              <a:gd name="adj" fmla="val 10784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6824758">
            <a:off x="6491335" y="4286919"/>
            <a:ext cx="1762298" cy="1832420"/>
          </a:xfrm>
          <a:prstGeom prst="teardrop">
            <a:avLst>
              <a:gd name="adj" fmla="val 1078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2959814">
            <a:off x="6966965" y="1993877"/>
            <a:ext cx="2122065" cy="1957419"/>
          </a:xfrm>
          <a:prstGeom prst="teardrop">
            <a:avLst>
              <a:gd name="adj" fmla="val 1078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1068765">
            <a:off x="5228059" y="639922"/>
            <a:ext cx="1762298" cy="1670858"/>
          </a:xfrm>
          <a:prstGeom prst="teardrop">
            <a:avLst>
              <a:gd name="adj" fmla="val 10784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25321" y="2377047"/>
            <a:ext cx="3150294" cy="16463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72100" y="1053605"/>
            <a:ext cx="17530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школы.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1314" y="1041414"/>
            <a:ext cx="1735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процессы.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7521" y="2377047"/>
            <a:ext cx="1740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технология и обеспечение образовательного процесса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5616" y="4469653"/>
            <a:ext cx="175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участников образовательного процесса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0883" y="4887884"/>
            <a:ext cx="1737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образовательного процесса.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9659" y="4634922"/>
            <a:ext cx="14449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питания, медицинского обслуживания.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0" y="2315491"/>
            <a:ext cx="2458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информационно-методической поддержки и непрерывного повышения квалификации  педагогов.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79749" y="2758178"/>
            <a:ext cx="3136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Умная школа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7157521" y="6534115"/>
            <a:ext cx="3086100" cy="365125"/>
          </a:xfrm>
        </p:spPr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410" y="970742"/>
            <a:ext cx="7886699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«Умная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это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нового типа, нацеленное на индивидуализацию обучения и воспитания. 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всем знакомая классно-урочная система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привычном формате только в младших классах, и то не в полной мере. 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начинает гибко выстраивается в соответствии с личными потребностями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каждый их которых может реализовывать свои планы и задумки в реальности, используя </a:t>
            </a:r>
            <a:r>
              <a:rPr lang="ru-RU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средства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предоставленные школой.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35438" y="6572484"/>
            <a:ext cx="3086100" cy="365125"/>
          </a:xfrm>
        </p:spPr>
        <p:txBody>
          <a:bodyPr/>
          <a:lstStyle/>
          <a:p>
            <a:r>
              <a:rPr lang="ru-RU" dirty="0" smtClean="0"/>
              <a:t>С.В.Прилепа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6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403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  </vt:lpstr>
      <vt:lpstr>Миссия «Умной школы»  </vt:lpstr>
      <vt:lpstr>Этапы информатизации образования</vt:lpstr>
      <vt:lpstr>Условия необходимые для создания единой информационной образовательной среды школы </vt:lpstr>
      <vt:lpstr>Сложности внедрения проекта</vt:lpstr>
      <vt:lpstr>Основные (необходимые) элементы проекта.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BilimBook</cp:lastModifiedBy>
  <cp:revision>108</cp:revision>
  <dcterms:created xsi:type="dcterms:W3CDTF">2016-11-18T14:12:19Z</dcterms:created>
  <dcterms:modified xsi:type="dcterms:W3CDTF">2020-06-13T05:15:29Z</dcterms:modified>
</cp:coreProperties>
</file>