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0" r:id="rId2"/>
    <p:sldId id="322" r:id="rId3"/>
    <p:sldId id="321" r:id="rId4"/>
    <p:sldId id="277" r:id="rId5"/>
    <p:sldId id="278" r:id="rId6"/>
    <p:sldId id="294" r:id="rId7"/>
    <p:sldId id="291" r:id="rId8"/>
    <p:sldId id="259" r:id="rId9"/>
    <p:sldId id="311" r:id="rId10"/>
    <p:sldId id="312" r:id="rId11"/>
    <p:sldId id="300" r:id="rId12"/>
    <p:sldId id="304" r:id="rId1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96" d="100"/>
          <a:sy n="96" d="100"/>
        </p:scale>
        <p:origin x="-4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20" y="-84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08C4-72D1-40D0-A521-50CCC54FEA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4DE5-D6EB-4F01-87A5-825BB86B0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74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3B027-6005-4342-B776-1CF73C1F81BA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0886-3DBD-4699-8600-E84F1EA0A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A7BD38-E366-4D99-ABD7-C3AEB7602877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1B72DD-B856-4BFA-BE04-45A90F510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Пою, моя Республика!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2">
            <a:lum bright="36000" contrast="42000"/>
          </a:blip>
          <a:srcRect l="1884" t="2406" r="1367" b="15608"/>
          <a:stretch>
            <a:fillRect/>
          </a:stretch>
        </p:blipFill>
        <p:spPr bwMode="auto">
          <a:xfrm>
            <a:off x="-142908" y="0"/>
            <a:ext cx="9286908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864121" y="806154"/>
            <a:ext cx="4675193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931" y="1201441"/>
            <a:ext cx="64315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патриотического сознания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учащихся начальной школы.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625" y="804842"/>
            <a:ext cx="702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Коммунальное государственное учреждение «Средняя школа №2»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085183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классов: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Заводина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Светлана Николаевна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2715" y="6453336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 </a:t>
            </a:r>
            <a:r>
              <a:rPr lang="ru-RU" dirty="0" err="1" smtClean="0"/>
              <a:t>Риддер</a:t>
            </a:r>
            <a:r>
              <a:rPr lang="ru-RU" dirty="0" smtClean="0"/>
              <a:t>, ВКО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42546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мероприятия по разъяснению и пропаганде государственных символов Республики Казахстан: классные  часы,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беседы,призентации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рамках республиканской акции «Я - патриот» ,«Наш Флаг!»,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«Наш гимн!», «Наш - Герб!»;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игра - путешествие «Символы Отечества»;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конкурс сочинений «Процветай, мой Казахстан!»;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конкурс рисунков и плакатов «Мир глазами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детей»;Моя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Родина –Казахстан»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викторина  «Знаешь ли ты гос. символы?»;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тематическая выставка  «Флаг, Герб и Гимн - символы Независимого Казахстана»;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фестиваль</a:t>
            </a:r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 посвященный  Дню языков народов  Казахстана: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«Язык - душа народа»</a:t>
            </a:r>
          </a:p>
          <a:p>
            <a:pPr marL="109728" lv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конкурс  чтецов «Живи и процветай  мой  Казахстан!»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конкурс  сочинений  на тему «Наша столица»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экскурси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родительские собрания  по во­просам патриотического воспитания, беседы, часы  памяти,  уроки  мужества.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Формы работы :</a:t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42918"/>
            <a:ext cx="8382000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направление: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«Становление личности»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392488" cy="1776198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/>
              <a:t>детская организация </a:t>
            </a:r>
          </a:p>
          <a:p>
            <a:r>
              <a:rPr lang="ru-RU" sz="4800" dirty="0" smtClean="0"/>
              <a:t>       «Жас </a:t>
            </a:r>
            <a:r>
              <a:rPr lang="kk-KZ" sz="4800" dirty="0" smtClean="0"/>
              <a:t>Ұлан</a:t>
            </a:r>
            <a:r>
              <a:rPr lang="ru-RU" sz="4800" dirty="0" smtClean="0"/>
              <a:t>» 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790310" cy="372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эту задачу предстоит выполнить нам,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чтобы воспитать наших учащихся достойными гражданами своей страны.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\Desktop\воспитание патриотизма\20171215_112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65976" cy="36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начальной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школе закладывается начало понимания высоких патриотических чувств. Патриотизм – синтез духовно-нравственных, гражданских и мировоззренческих качеств личности, которые проявляются в любви к Родине, своему дому, в стремлении и умении беречь и приумножать лучшие традиции, ценности своего народа, своей национальной культуры.  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9728" indent="0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Ещё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Н.А.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Назарбаев писал: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9728" indent="0">
              <a:buNone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9728" indent="0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«В этом мире у нас есть только одна Отчизна , это – независимый Казахстан».</a:t>
            </a:r>
          </a:p>
          <a:p>
            <a:pPr marL="109728" indent="0">
              <a:buNone/>
            </a:pP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9728" indent="0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 Мы –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казахстанцы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 и говорим об этом с гордостью».</a:t>
            </a:r>
          </a:p>
          <a:p>
            <a:pPr marL="109728" indent="0">
              <a:buNone/>
            </a:pP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9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39655" y="620689"/>
            <a:ext cx="4652825" cy="59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342900" algn="just">
              <a:spcBef>
                <a:spcPct val="20000"/>
              </a:spcBef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“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Патриот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–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тот, кто любит свое отечество, предан своему народу, готов на жертвы и подвиги во имя интересов своей Родины”.  </a:t>
            </a:r>
          </a:p>
          <a:p>
            <a:pPr marL="0" marR="0" lvl="0" indent="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(Словарь В. И.Даля)</a:t>
            </a:r>
          </a:p>
          <a:p>
            <a:pPr marL="0" marR="0" lvl="0" indent="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marR="0" lvl="0" indent="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Альбина\Documents\ВСЕ КАРТИНКИ\ШКОЛА\Ученики\1358623994_img22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4835769" cy="523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39655" y="3356993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just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“</a:t>
            </a: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Патриот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– человек, одушевлённый патриотизмом, или человек, преданный интересам какого-нибудь дела, горячо любящий что-нибудь”.       </a:t>
            </a:r>
          </a:p>
          <a:p>
            <a:pPr lvl="0" indent="342900" algn="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(Словарь С.И.Ожегова)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7658100" cy="26431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Жить достойно, пользуясь заслуженным уважением окружающих, хочет каждый человек. Это возможно только тогда, когда сам уважаешь себя и своих соседей, знаешь свою культуру, прошлое своей Родины, историю края в котором вырос, понимаешь свое место в мире природы и в мире людей.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D:\User\Desktop\воспитание патриотизма\20190430_081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624" y="4205968"/>
            <a:ext cx="2759356" cy="20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Desktop\воспитание патриотизма\IMG-20190421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016224" cy="27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\Desktop\воспитание патриотизма\20190430_151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880" y="4217360"/>
            <a:ext cx="2722274" cy="21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Сформировать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нравственные 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-культурные представления о Родине и патриотизме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Сформировать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нравственные и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-культурные представления о Родине и патриотизме.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5415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направление: </a:t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и моя семья»</a:t>
            </a:r>
            <a:b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Формы работы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Викторина «Путешествие в прошлое»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Беседа «Моя родословная»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Создание семейного альбома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Рисунки на тему «Моя семья»  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 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98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направление: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«Я –ученик своей школы»</a:t>
            </a:r>
            <a: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br>
              <a:rPr lang="ru-RU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Arial Narrow" pitchFamily="34" charset="0"/>
              </a:rPr>
              <a:t>Наряду с ростом музыкальных и артистических способностей необходимо развивать нравственные чувства ,воспитывать в маленьком человеке  гражданина и патриота.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121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521144"/>
            <a:ext cx="270033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Конкурсы рисунков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D:\фото\Новая папка\2010-04-18 Дашенька\Дашенька 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429024" cy="221457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98" y="1412776"/>
            <a:ext cx="3822700" cy="28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4" y="4005064"/>
            <a:ext cx="3695945" cy="26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556792"/>
            <a:ext cx="4618856" cy="41393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направления: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чувства гордости за нашу страну, уважительного отношения к ее символике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-формирование чувства долга перед Родиной;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-развитие потребности к изучению истории своей Родины, своего народа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-изучение и развитие национальных традиций народов Казахстана;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-воспитание гражданской ответственности и чувства патриотизма , уважения к защитникам Родины</a:t>
            </a:r>
          </a:p>
          <a:p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525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III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направление: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«Я –гражданин своей Родины»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556792"/>
            <a:ext cx="29114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935214" cy="26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559</TotalTime>
  <Words>415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Пою, моя Республика!</vt:lpstr>
      <vt:lpstr>Презентация PowerPoint</vt:lpstr>
      <vt:lpstr>Презентация PowerPoint</vt:lpstr>
      <vt:lpstr>Жить достойно, пользуясь заслуженным уважением окружающих, хочет каждый человек. Это возможно только тогда, когда сам уважаешь себя и своих соседей, знаешь свою культуру, прошлое своей Родины, историю края в котором вырос, понимаешь свое место в мире природы и в мире людей.  </vt:lpstr>
      <vt:lpstr>       Цели и задачи: Цель: Сформировать нравственные и социо-культурные представления о Родине и патриотизме.    Задачи:  Сформировать нравственные и социо-культурные представления о Родине и патриотизме.       </vt:lpstr>
      <vt:lpstr>I направление:  «Я и моя семья» Формы работы: Викторина «Путешествие в прошлое»  Беседа «Моя родословная»  Создание семейного альбома Рисунки на тему «Моя семья»     </vt:lpstr>
      <vt:lpstr>II направление:            «Я –ученик своей школы»  Наряду с ростом музыкальных и артистических способностей необходимо развивать нравственные чувства ,воспитывать в маленьком человеке  гражданина и патриота.  </vt:lpstr>
      <vt:lpstr>Конкурсы рисунков</vt:lpstr>
      <vt:lpstr>III направление:  «Я –гражданин своей Родины» </vt:lpstr>
      <vt:lpstr>          Формы работы : </vt:lpstr>
      <vt:lpstr>IV направление:    «Становление личности» </vt:lpstr>
      <vt:lpstr>И эту задачу предстоит выполнить нам,  чтобы воспитать наших учащихся достойными гражданами своей страны.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User</cp:lastModifiedBy>
  <cp:revision>83</cp:revision>
  <dcterms:created xsi:type="dcterms:W3CDTF">2011-01-02T04:53:20Z</dcterms:created>
  <dcterms:modified xsi:type="dcterms:W3CDTF">2019-10-26T13:31:20Z</dcterms:modified>
</cp:coreProperties>
</file>