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04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6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1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02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41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40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0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81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1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379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85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F30FF-A0EE-4071-8E49-0867349F0497}" type="datetimeFigureOut">
              <a:rPr lang="ru-RU" smtClean="0"/>
              <a:t>02.08.2018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131A-43AA-46B6-A4D9-88652F49B5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9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80519"/>
            <a:ext cx="9144000" cy="3577281"/>
          </a:xfrm>
        </p:spPr>
        <p:txBody>
          <a:bodyPr>
            <a:normAutofit fontScale="62500" lnSpcReduction="2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Қол берісіп амандасыңыз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Арқасынан қағыңыз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Жымиып күліңіз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Алыстан қол бұлғаңыз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Көз қысыңыз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Комплимент айтыңыз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Тілек айтыңыз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Ауадан сүйіс жіберіңіз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Массаж жасаңыз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Төс қағысыңыз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dirty="0" smtClean="0"/>
              <a:t>Күлдіртіңіз</a:t>
            </a:r>
          </a:p>
          <a:p>
            <a:pPr marL="457200" indent="-457200" algn="l">
              <a:buFont typeface="+mj-lt"/>
              <a:buAutoNum type="arabicPeriod"/>
            </a:pPr>
            <a:r>
              <a:rPr lang="kk-KZ" smtClean="0"/>
              <a:t>Құшақтасыңыз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4053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Сағат бойынша  достар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7861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Сағат бойынша  достар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Сағат бойынша  достар</dc:title>
  <dc:creator>User</dc:creator>
  <cp:lastModifiedBy>User</cp:lastModifiedBy>
  <cp:revision>1</cp:revision>
  <dcterms:created xsi:type="dcterms:W3CDTF">2018-08-02T03:00:24Z</dcterms:created>
  <dcterms:modified xsi:type="dcterms:W3CDTF">2018-08-02T03:00:27Z</dcterms:modified>
</cp:coreProperties>
</file>