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78" r:id="rId2"/>
    <p:sldId id="273" r:id="rId3"/>
    <p:sldId id="264" r:id="rId4"/>
    <p:sldId id="263" r:id="rId5"/>
    <p:sldId id="268" r:id="rId6"/>
    <p:sldId id="269" r:id="rId7"/>
    <p:sldId id="270" r:id="rId8"/>
    <p:sldId id="276" r:id="rId9"/>
    <p:sldId id="271" r:id="rId10"/>
    <p:sldId id="279" r:id="rId11"/>
    <p:sldId id="275" r:id="rId12"/>
    <p:sldId id="280" r:id="rId13"/>
    <p:sldId id="27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2219" autoAdjust="0"/>
  </p:normalViewPr>
  <p:slideViewPr>
    <p:cSldViewPr>
      <p:cViewPr varScale="1">
        <p:scale>
          <a:sx n="77" d="100"/>
          <a:sy n="77" d="100"/>
        </p:scale>
        <p:origin x="32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1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C9B2C4-6482-43DB-94E9-D39C97A0F1A2}" type="datetimeFigureOut">
              <a:rPr lang="ru-RU" smtClean="0"/>
              <a:pPr/>
              <a:t>10.06.2019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88C703-18F7-478D-A66D-78975EF68CD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2767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Литосфера.</a:t>
            </a:r>
            <a:r>
              <a:rPr lang="ru-RU" baseline="0" dirty="0" smtClean="0"/>
              <a:t> Основная</a:t>
            </a:r>
            <a:r>
              <a:rPr lang="ru-RU" dirty="0" smtClean="0"/>
              <a:t> масса организмов,</a:t>
            </a:r>
          </a:p>
          <a:p>
            <a:r>
              <a:rPr lang="ru-RU" dirty="0" smtClean="0"/>
              <a:t>Обитающих</a:t>
            </a:r>
            <a:r>
              <a:rPr lang="ru-RU" baseline="0" dirty="0" smtClean="0"/>
              <a:t> в пределах литосферы,</a:t>
            </a:r>
          </a:p>
          <a:p>
            <a:r>
              <a:rPr lang="ru-RU" baseline="0" dirty="0" smtClean="0"/>
              <a:t>находится в почвенном </a:t>
            </a:r>
            <a:r>
              <a:rPr lang="ru-RU" baseline="0" dirty="0" err="1" smtClean="0"/>
              <a:t>слое,глубина</a:t>
            </a:r>
            <a:r>
              <a:rPr lang="ru-RU" baseline="0" dirty="0" smtClean="0"/>
              <a:t> </a:t>
            </a:r>
          </a:p>
          <a:p>
            <a:r>
              <a:rPr lang="ru-RU" baseline="0" dirty="0" smtClean="0"/>
              <a:t>Которого не превышает нескольких метров.</a:t>
            </a:r>
          </a:p>
          <a:p>
            <a:r>
              <a:rPr lang="ru-RU" baseline="0" dirty="0" smtClean="0"/>
              <a:t>Почва включает минеральные вещества,</a:t>
            </a:r>
          </a:p>
          <a:p>
            <a:r>
              <a:rPr lang="ru-RU" baseline="0" dirty="0" smtClean="0"/>
              <a:t>Образующиеся при разрушении горных пород,</a:t>
            </a:r>
          </a:p>
          <a:p>
            <a:r>
              <a:rPr lang="ru-RU" baseline="0" dirty="0" smtClean="0"/>
              <a:t>И органические вещества продукты жизнедеятельности</a:t>
            </a:r>
          </a:p>
          <a:p>
            <a:r>
              <a:rPr lang="ru-RU" baseline="0" dirty="0" smtClean="0"/>
              <a:t> организмов.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8C703-18F7-478D-A66D-78975EF68CD1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1459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Живое вещество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8C703-18F7-478D-A66D-78975EF68CD1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939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D585ACD-7756-4B07-9846-47056E6C89AA}" type="datetimeFigureOut">
              <a:rPr lang="ru-RU" smtClean="0"/>
              <a:pPr/>
              <a:t>10.06.2019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403BBC9-E592-45A5-B75D-74D4504B1E0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585ACD-7756-4B07-9846-47056E6C89AA}" type="datetimeFigureOut">
              <a:rPr lang="ru-RU" smtClean="0"/>
              <a:pPr/>
              <a:t>10.06.2019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03BBC9-E592-45A5-B75D-74D4504B1E0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585ACD-7756-4B07-9846-47056E6C89AA}" type="datetimeFigureOut">
              <a:rPr lang="ru-RU" smtClean="0"/>
              <a:pPr/>
              <a:t>10.06.2019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03BBC9-E592-45A5-B75D-74D4504B1E0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585ACD-7756-4B07-9846-47056E6C89AA}" type="datetimeFigureOut">
              <a:rPr lang="ru-RU" smtClean="0"/>
              <a:pPr/>
              <a:t>10.06.2019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03BBC9-E592-45A5-B75D-74D4504B1E0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585ACD-7756-4B07-9846-47056E6C89AA}" type="datetimeFigureOut">
              <a:rPr lang="ru-RU" smtClean="0"/>
              <a:pPr/>
              <a:t>10.06.2019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03BBC9-E592-45A5-B75D-74D4504B1E0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585ACD-7756-4B07-9846-47056E6C89AA}" type="datetimeFigureOut">
              <a:rPr lang="ru-RU" smtClean="0"/>
              <a:pPr/>
              <a:t>10.06.2019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03BBC9-E592-45A5-B75D-74D4504B1E0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585ACD-7756-4B07-9846-47056E6C89AA}" type="datetimeFigureOut">
              <a:rPr lang="ru-RU" smtClean="0"/>
              <a:pPr/>
              <a:t>10.06.2019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03BBC9-E592-45A5-B75D-74D4504B1E0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585ACD-7756-4B07-9846-47056E6C89AA}" type="datetimeFigureOut">
              <a:rPr lang="ru-RU" smtClean="0"/>
              <a:pPr/>
              <a:t>10.06.2019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03BBC9-E592-45A5-B75D-74D4504B1E0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585ACD-7756-4B07-9846-47056E6C89AA}" type="datetimeFigureOut">
              <a:rPr lang="ru-RU" smtClean="0"/>
              <a:pPr/>
              <a:t>10.06.2019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03BBC9-E592-45A5-B75D-74D4504B1E0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D585ACD-7756-4B07-9846-47056E6C89AA}" type="datetimeFigureOut">
              <a:rPr lang="ru-RU" smtClean="0"/>
              <a:pPr/>
              <a:t>10.06.2019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03BBC9-E592-45A5-B75D-74D4504B1E0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D585ACD-7756-4B07-9846-47056E6C89AA}" type="datetimeFigureOut">
              <a:rPr lang="ru-RU" smtClean="0"/>
              <a:pPr/>
              <a:t>10.06.2019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403BBC9-E592-45A5-B75D-74D4504B1E0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D585ACD-7756-4B07-9846-47056E6C89AA}" type="datetimeFigureOut">
              <a:rPr lang="ru-RU" smtClean="0"/>
              <a:pPr/>
              <a:t>10.06.2019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403BBC9-E592-45A5-B75D-74D4504B1E0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if.ru/application/public/news/715/dd86f94e5c9f8ca3288b361481be10ae_big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best-zastawki.narod.ru/ocean/ocean-big/262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1928802"/>
            <a:ext cx="850109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endParaRPr lang="ru-RU" sz="36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Презентация к уроку биологии 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«Состав и структура биосферы» 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 класс</a:t>
            </a:r>
          </a:p>
          <a:p>
            <a:pPr algn="ctr">
              <a:buNone/>
            </a:pP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Учитель географии и биологии КГУ «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лицей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>
              <a:buNone/>
            </a:pP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Акчурина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Гульмира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Абдурахмановна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F:\Lena\земной шар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8604"/>
            <a:ext cx="1428750" cy="1428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87624" y="1700808"/>
            <a:ext cx="8229600" cy="4525963"/>
          </a:xfrm>
        </p:spPr>
        <p:txBody>
          <a:bodyPr/>
          <a:lstStyle/>
          <a:p>
            <a:pPr marL="624078" indent="-514350">
              <a:buFont typeface="+mj-lt"/>
              <a:buAutoNum type="arabicPeriod"/>
            </a:pPr>
            <a:r>
              <a:rPr lang="ru-RU" b="1" dirty="0" smtClean="0"/>
              <a:t>Способность быстро занимать все свободное пространство (интенсивное размножение)</a:t>
            </a:r>
          </a:p>
          <a:p>
            <a:pPr marL="624078" indent="-514350">
              <a:buFont typeface="+mj-lt"/>
              <a:buAutoNum type="arabicPeriod"/>
            </a:pPr>
            <a:r>
              <a:rPr lang="ru-RU" b="1" dirty="0" smtClean="0"/>
              <a:t>Движение не только пассивное, но и активное</a:t>
            </a:r>
          </a:p>
          <a:p>
            <a:pPr marL="624078" indent="-514350">
              <a:buFont typeface="+mj-lt"/>
              <a:buAutoNum type="arabicPeriod"/>
            </a:pPr>
            <a:r>
              <a:rPr lang="ru-RU" b="1" dirty="0" smtClean="0"/>
              <a:t>Устойчивость при жизни и быстрое разложение после смерти.</a:t>
            </a:r>
          </a:p>
          <a:p>
            <a:pPr marL="624078" indent="-514350">
              <a:buFont typeface="+mj-lt"/>
              <a:buAutoNum type="arabicPeriod"/>
            </a:pPr>
            <a:r>
              <a:rPr lang="ru-RU" b="1" dirty="0" smtClean="0"/>
              <a:t>Высокая адаптация.</a:t>
            </a:r>
          </a:p>
          <a:p>
            <a:pPr marL="624078" indent="-514350">
              <a:buFont typeface="+mj-lt"/>
              <a:buAutoNum type="arabicPeriod"/>
            </a:pPr>
            <a:r>
              <a:rPr lang="ru-RU" b="1" dirty="0" smtClean="0"/>
              <a:t>Высокая скорость протекания реакций.</a:t>
            </a: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Особенности живого вещества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35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85918" y="500042"/>
            <a:ext cx="6600844" cy="1000132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Структура биосферы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556792"/>
            <a:ext cx="7772400" cy="3744416"/>
          </a:xfrm>
        </p:spPr>
        <p:txBody>
          <a:bodyPr>
            <a:normAutofit lnSpcReduction="10000"/>
          </a:bodyPr>
          <a:lstStyle/>
          <a:p>
            <a:pPr algn="l"/>
            <a:r>
              <a:rPr lang="ru-RU" b="1" dirty="0" smtClean="0"/>
              <a:t>       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Биосфера –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централизованная система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, где живые организмы – главное звено</a:t>
            </a:r>
          </a:p>
          <a:p>
            <a:pPr algn="l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    Система считается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открытой,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т.к. получает энергию Солнца извне.</a:t>
            </a:r>
          </a:p>
          <a:p>
            <a:pPr algn="l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    Биосфера –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саморегулирующаяся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система , для которой характерна организованность –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гомеостаз.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F:\Lena\земной шар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1428750" cy="14287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328592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ru-RU" sz="3200" b="1" dirty="0" smtClean="0"/>
              <a:t>      </a:t>
            </a:r>
            <a:r>
              <a:rPr lang="ru-RU" sz="3200" b="1" dirty="0" smtClean="0">
                <a:solidFill>
                  <a:srgbClr val="00B050"/>
                </a:solidFill>
              </a:rPr>
              <a:t>Для сохранения их необходимо:</a:t>
            </a:r>
          </a:p>
          <a:p>
            <a:pPr marL="624078" indent="-514350">
              <a:buFont typeface="+mj-lt"/>
              <a:buAutoNum type="arabicPeriod"/>
            </a:pPr>
            <a:r>
              <a:rPr lang="ru-RU" sz="3200" b="1" dirty="0" smtClean="0"/>
              <a:t>Восстановление исчезающих видов</a:t>
            </a:r>
          </a:p>
          <a:p>
            <a:pPr marL="624078" indent="-514350">
              <a:buFont typeface="+mj-lt"/>
              <a:buAutoNum type="arabicPeriod"/>
            </a:pPr>
            <a:r>
              <a:rPr lang="ru-RU" sz="3200" b="1" dirty="0" smtClean="0"/>
              <a:t>Консервация генетического фонда</a:t>
            </a:r>
          </a:p>
          <a:p>
            <a:pPr marL="624078" indent="-514350">
              <a:buFont typeface="+mj-lt"/>
              <a:buAutoNum type="arabicPeriod"/>
            </a:pPr>
            <a:r>
              <a:rPr lang="ru-RU" sz="3200" b="1" dirty="0" smtClean="0"/>
              <a:t>Ограничение использования видов в хозяйстве</a:t>
            </a:r>
          </a:p>
          <a:p>
            <a:pPr marL="624078" indent="-514350">
              <a:buFont typeface="+mj-lt"/>
              <a:buAutoNum type="arabicPeriod"/>
            </a:pPr>
            <a:r>
              <a:rPr lang="ru-RU" sz="3200" b="1" dirty="0" smtClean="0"/>
              <a:t>Сохранение природной среды обитания</a:t>
            </a:r>
          </a:p>
          <a:p>
            <a:pPr marL="624078" indent="-514350">
              <a:buFont typeface="+mj-lt"/>
              <a:buAutoNum type="arabicPeriod"/>
            </a:pPr>
            <a:r>
              <a:rPr lang="ru-RU" sz="3200" b="1" dirty="0" smtClean="0"/>
              <a:t>Заключение международных договоров в области сохранения многообразия организмов.</a:t>
            </a:r>
            <a:endParaRPr lang="ru-RU" sz="32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Видовой состав биосферы – 2млн.видов живых организмов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163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Distrib\Звери\824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448" y="0"/>
            <a:ext cx="915044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Distrib\Звери\8250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83" y="-38142"/>
            <a:ext cx="9165521" cy="68961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1714488"/>
            <a:ext cx="2986607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Понятие «БИОСФЕРА».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F:\Lena\земной шар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85728"/>
            <a:ext cx="1428750" cy="14287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357818" y="5429264"/>
            <a:ext cx="30003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Эдуард Зюсс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1714488"/>
            <a:ext cx="3000396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1071538" y="5429264"/>
            <a:ext cx="30417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Ж. Б. Ламарк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121553" y="1500174"/>
            <a:ext cx="3489031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             </a:t>
            </a:r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Владимир Иванович Вернадский</a:t>
            </a:r>
            <a:b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(1863-1945)</a:t>
            </a:r>
            <a:endParaRPr lang="ru-RU" sz="31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571612"/>
            <a:ext cx="421484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В.И. Вернадский впервые отвёл живым организмам роль главнейшей преобразующей силы планеты Земля, учитывая их деятельность не только в настоящее время, но и в прошлом.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Учение «Биосфера» 1926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F:\Lena\земной шар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42852"/>
            <a:ext cx="1428750" cy="1428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E0"/>
              </a:clrFrom>
              <a:clrTo>
                <a:srgbClr val="FFFFE0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190750" y="1600994"/>
            <a:ext cx="47625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Границы биосферы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F:\Lena\земной шар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85728"/>
            <a:ext cx="1428750" cy="14287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Lena\земной шар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1428750" cy="14287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8" descr="Картинка 3 из 10523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0779" y="1"/>
            <a:ext cx="6933221" cy="378904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339752" y="4077072"/>
            <a:ext cx="671514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Атмосфера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Газовая оболочка состоит в основном из азота и кислорода. В небольших количествах в ней содержится диоксид углерода (0,03%) и озон. Состояние атмосферы оказывает большое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влияние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на физические, химические и биологические процессы на поверхности Земли и в водной среде.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Картинка 7 из 53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3276" y="0"/>
            <a:ext cx="7080724" cy="4437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267744" y="4869160"/>
            <a:ext cx="700089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Гидросфера.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Вода — важный компонент биосферы и один из необходимых факторов существования живых организмов. Основная ее часты (95%) находится в Мировом океане, который занимает около 70% поверхности земного шара и содержит 1300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млн.км.куб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F:\Lena\земной шар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285728"/>
            <a:ext cx="1428750" cy="14287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Lena\земной шар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85728"/>
            <a:ext cx="1428750" cy="14287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F:\Distrib\Звери\8270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0"/>
            <a:ext cx="6858016" cy="393305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285984" y="4429132"/>
            <a:ext cx="68580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Литосфера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Основная масса организмов, обитающих в пределах литосферы, находится в почвенном слое, глубина которого не превышает нескольких метров. Почва включает минеральные вещества, образующиеся при разрушении горных пород, и органические вещества продукты жизнедеятельности  организмов.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500042"/>
            <a:ext cx="2143140" cy="20717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2643182"/>
            <a:ext cx="2143140" cy="20717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5" cstate="print"/>
          <a:srcRect r="23000" b="56329"/>
          <a:stretch>
            <a:fillRect/>
          </a:stretch>
        </p:blipFill>
        <p:spPr bwMode="auto">
          <a:xfrm>
            <a:off x="928662" y="2571744"/>
            <a:ext cx="2143140" cy="21431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14744" y="4714884"/>
            <a:ext cx="2214578" cy="20002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2" descr="F:\Lena\земной шар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596" y="285728"/>
            <a:ext cx="1428750" cy="14287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 useBgFill="1">
        <p:nvSpPr>
          <p:cNvPr id="8" name="Овал 7"/>
          <p:cNvSpPr/>
          <p:nvPr/>
        </p:nvSpPr>
        <p:spPr>
          <a:xfrm>
            <a:off x="3643306" y="3000372"/>
            <a:ext cx="2143140" cy="12858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Компоненты</a:t>
            </a:r>
          </a:p>
          <a:p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биосферы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57224" y="1928802"/>
            <a:ext cx="4991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Биокосное</a:t>
            </a:r>
            <a:endParaRPr lang="ru-RU" b="1" dirty="0" smtClean="0"/>
          </a:p>
          <a:p>
            <a:r>
              <a:rPr lang="ru-RU" b="1" dirty="0" smtClean="0"/>
              <a:t> вещество</a:t>
            </a:r>
            <a:endParaRPr lang="ru-RU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7643834" y="1928802"/>
            <a:ext cx="26788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Косное</a:t>
            </a:r>
          </a:p>
          <a:p>
            <a:r>
              <a:rPr lang="ru-RU" b="1" dirty="0" smtClean="0"/>
              <a:t> вещество</a:t>
            </a:r>
            <a:endParaRPr lang="ru-RU" b="1" dirty="0"/>
          </a:p>
        </p:txBody>
      </p:sp>
      <p:sp useBgFill="1">
        <p:nvSpPr>
          <p:cNvPr id="39" name="Стрелка влево 38"/>
          <p:cNvSpPr/>
          <p:nvPr/>
        </p:nvSpPr>
        <p:spPr>
          <a:xfrm>
            <a:off x="5786446" y="3500438"/>
            <a:ext cx="500066" cy="428628"/>
          </a:xfrm>
          <a:prstGeom prst="lef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40" name="Стрелка вправо 39"/>
          <p:cNvSpPr/>
          <p:nvPr/>
        </p:nvSpPr>
        <p:spPr>
          <a:xfrm>
            <a:off x="3071802" y="3500438"/>
            <a:ext cx="571504" cy="428628"/>
          </a:xfrm>
          <a:prstGeom prst="rightArrow">
            <a:avLst>
              <a:gd name="adj1" fmla="val 50000"/>
              <a:gd name="adj2" fmla="val 52902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41" name="Стрелка вниз 40"/>
          <p:cNvSpPr/>
          <p:nvPr/>
        </p:nvSpPr>
        <p:spPr>
          <a:xfrm>
            <a:off x="4500562" y="2571744"/>
            <a:ext cx="500066" cy="428628"/>
          </a:xfrm>
          <a:prstGeom prst="downArrow">
            <a:avLst>
              <a:gd name="adj1" fmla="val 33052"/>
              <a:gd name="adj2" fmla="val 53459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42" name="Стрелка вверх 41"/>
          <p:cNvSpPr/>
          <p:nvPr/>
        </p:nvSpPr>
        <p:spPr>
          <a:xfrm>
            <a:off x="4572000" y="4286256"/>
            <a:ext cx="428628" cy="428628"/>
          </a:xfrm>
          <a:prstGeom prst="upArrow">
            <a:avLst>
              <a:gd name="adj1" fmla="val 50000"/>
              <a:gd name="adj2" fmla="val 53937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5643570" y="428604"/>
            <a:ext cx="26432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Биогенное</a:t>
            </a:r>
          </a:p>
          <a:p>
            <a:r>
              <a:rPr lang="ru-RU" b="1" dirty="0" smtClean="0"/>
              <a:t> вещество</a:t>
            </a:r>
            <a:endParaRPr lang="ru-RU" b="1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5929322" y="5786454"/>
            <a:ext cx="17859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Живое</a:t>
            </a:r>
          </a:p>
          <a:p>
            <a:r>
              <a:rPr lang="ru-RU" b="1" dirty="0" smtClean="0"/>
              <a:t> вещество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868</TotalTime>
  <Words>378</Words>
  <Application>Microsoft Office PowerPoint</Application>
  <PresentationFormat>Экран (4:3)</PresentationFormat>
  <Paragraphs>55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Calibri</vt:lpstr>
      <vt:lpstr>Lucida Sans Unicode</vt:lpstr>
      <vt:lpstr>Times New Roman</vt:lpstr>
      <vt:lpstr>Verdana</vt:lpstr>
      <vt:lpstr>Wingdings 2</vt:lpstr>
      <vt:lpstr>Wingdings 3</vt:lpstr>
      <vt:lpstr>Открытая</vt:lpstr>
      <vt:lpstr>Презентация PowerPoint</vt:lpstr>
      <vt:lpstr>Презентация PowerPoint</vt:lpstr>
      <vt:lpstr>            Понятие «БИОСФЕРА».</vt:lpstr>
      <vt:lpstr>              Владимир Иванович Вернадский                                       (1863-1945)</vt:lpstr>
      <vt:lpstr>            Границы биосферы</vt:lpstr>
      <vt:lpstr>Презентация PowerPoint</vt:lpstr>
      <vt:lpstr>Презентация PowerPoint</vt:lpstr>
      <vt:lpstr>Презентация PowerPoint</vt:lpstr>
      <vt:lpstr>Презентация PowerPoint</vt:lpstr>
      <vt:lpstr>Особенности живого вещества</vt:lpstr>
      <vt:lpstr>Структура биосферы</vt:lpstr>
      <vt:lpstr>Видовой состав биосферы – 2млн.видов живых организмов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Основы экологии</dc:title>
  <dc:creator>Vlad</dc:creator>
  <cp:lastModifiedBy>Сш14-05</cp:lastModifiedBy>
  <cp:revision>101</cp:revision>
  <dcterms:created xsi:type="dcterms:W3CDTF">2012-02-23T06:09:27Z</dcterms:created>
  <dcterms:modified xsi:type="dcterms:W3CDTF">2019-06-10T09:41:15Z</dcterms:modified>
</cp:coreProperties>
</file>