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4" r:id="rId5"/>
    <p:sldId id="265" r:id="rId6"/>
    <p:sldId id="266" r:id="rId7"/>
    <p:sldId id="270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12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737"/>
            <a:ext cx="7772400" cy="2171714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Constantia" pitchFamily="18" charset="0"/>
              </a:rPr>
              <a:t>Занятие по математике</a:t>
            </a:r>
            <a:br>
              <a:rPr lang="ru-RU" dirty="0" smtClean="0">
                <a:solidFill>
                  <a:srgbClr val="FF0000"/>
                </a:solidFill>
                <a:latin typeface="Constantia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Constantia" pitchFamily="18" charset="0"/>
              </a:rPr>
              <a:t>«Овощи и фрукты»</a:t>
            </a:r>
            <a:endParaRPr lang="ru-RU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Вторая младшая группа№8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Воспитатель: </a:t>
            </a:r>
            <a:r>
              <a:rPr lang="ru-RU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Голяшова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Е.О.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356244"/>
            <a:ext cx="1512168" cy="1460619"/>
          </a:xfrm>
          <a:prstGeom prst="rect">
            <a:avLst/>
          </a:prstGeom>
          <a:noFill/>
        </p:spPr>
      </p:pic>
      <p:pic>
        <p:nvPicPr>
          <p:cNvPr id="6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500306"/>
            <a:ext cx="1512168" cy="1460619"/>
          </a:xfrm>
          <a:prstGeom prst="rect">
            <a:avLst/>
          </a:prstGeom>
          <a:noFill/>
        </p:spPr>
      </p:pic>
      <p:pic>
        <p:nvPicPr>
          <p:cNvPr id="7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929198"/>
            <a:ext cx="1512168" cy="1460619"/>
          </a:xfrm>
          <a:prstGeom prst="rect">
            <a:avLst/>
          </a:prstGeom>
          <a:noFill/>
        </p:spPr>
      </p:pic>
      <p:pic>
        <p:nvPicPr>
          <p:cNvPr id="8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4857760"/>
            <a:ext cx="1512168" cy="1460619"/>
          </a:xfrm>
          <a:prstGeom prst="rect">
            <a:avLst/>
          </a:prstGeom>
          <a:noFill/>
        </p:spPr>
      </p:pic>
      <p:pic>
        <p:nvPicPr>
          <p:cNvPr id="9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85728"/>
            <a:ext cx="1512168" cy="1460619"/>
          </a:xfrm>
          <a:prstGeom prst="rect">
            <a:avLst/>
          </a:prstGeom>
          <a:noFill/>
        </p:spPr>
      </p:pic>
      <p:pic>
        <p:nvPicPr>
          <p:cNvPr id="10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357166"/>
            <a:ext cx="1512168" cy="1460619"/>
          </a:xfrm>
          <a:prstGeom prst="rect">
            <a:avLst/>
          </a:prstGeom>
          <a:noFill/>
        </p:spPr>
      </p:pic>
      <p:pic>
        <p:nvPicPr>
          <p:cNvPr id="11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5072074"/>
            <a:ext cx="1512168" cy="146061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Найди лишнюю картинку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esktop\7218b52594c9eb7d3fd5477b640b3af9--clipart-vegetabl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789228"/>
            <a:ext cx="4357718" cy="3992446"/>
          </a:xfrm>
          <a:prstGeom prst="rect">
            <a:avLst/>
          </a:prstGeom>
          <a:noFill/>
        </p:spPr>
      </p:pic>
      <p:pic>
        <p:nvPicPr>
          <p:cNvPr id="9" name="Picture 6" descr="http://img-fotki.yandex.ru/get/6207/23869276.37/0_87dc3_f5e39567_S.jpg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3143248"/>
            <a:ext cx="838200" cy="809625"/>
          </a:xfrm>
          <a:prstGeom prst="rect">
            <a:avLst/>
          </a:prstGeom>
          <a:noFill/>
        </p:spPr>
      </p:pic>
      <p:pic>
        <p:nvPicPr>
          <p:cNvPr id="10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2356244"/>
            <a:ext cx="1512168" cy="1460619"/>
          </a:xfrm>
          <a:prstGeom prst="rect">
            <a:avLst/>
          </a:prstGeom>
          <a:noFill/>
        </p:spPr>
      </p:pic>
      <p:pic>
        <p:nvPicPr>
          <p:cNvPr id="11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4786322"/>
            <a:ext cx="1512168" cy="1460619"/>
          </a:xfrm>
          <a:prstGeom prst="rect">
            <a:avLst/>
          </a:prstGeom>
          <a:noFill/>
        </p:spPr>
      </p:pic>
      <p:pic>
        <p:nvPicPr>
          <p:cNvPr id="12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4643446"/>
            <a:ext cx="1512168" cy="146061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0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Найди лишнюю картинку</a:t>
            </a:r>
            <a:endParaRPr lang="ru-RU" dirty="0"/>
          </a:p>
        </p:txBody>
      </p:sp>
      <p:pic>
        <p:nvPicPr>
          <p:cNvPr id="3074" name="Picture 2" descr="C:\Users\user\Desktop\827747498_54fb5997edf0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9" y="2184464"/>
            <a:ext cx="4714908" cy="3362319"/>
          </a:xfrm>
          <a:prstGeom prst="rect">
            <a:avLst/>
          </a:prstGeom>
          <a:noFill/>
        </p:spPr>
      </p:pic>
      <p:pic>
        <p:nvPicPr>
          <p:cNvPr id="5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4286256"/>
            <a:ext cx="1512168" cy="1460619"/>
          </a:xfrm>
          <a:prstGeom prst="rect">
            <a:avLst/>
          </a:prstGeom>
          <a:noFill/>
        </p:spPr>
      </p:pic>
      <p:pic>
        <p:nvPicPr>
          <p:cNvPr id="6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142984"/>
            <a:ext cx="1512168" cy="146061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1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Найди лишнюю картинку</a:t>
            </a:r>
            <a:endParaRPr lang="ru-RU" dirty="0"/>
          </a:p>
        </p:txBody>
      </p:sp>
      <p:pic>
        <p:nvPicPr>
          <p:cNvPr id="4098" name="Picture 2" descr="C:\Users\user\Desktop\669e2f467a673104f96d254422a1e359--fruits-and-vegetables-clipar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586852"/>
            <a:ext cx="4500594" cy="4481524"/>
          </a:xfrm>
          <a:prstGeom prst="rect">
            <a:avLst/>
          </a:prstGeom>
          <a:noFill/>
        </p:spPr>
      </p:pic>
      <p:pic>
        <p:nvPicPr>
          <p:cNvPr id="5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2356244"/>
            <a:ext cx="1512168" cy="1460619"/>
          </a:xfrm>
          <a:prstGeom prst="rect">
            <a:avLst/>
          </a:prstGeom>
          <a:noFill/>
        </p:spPr>
      </p:pic>
      <p:pic>
        <p:nvPicPr>
          <p:cNvPr id="6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071942"/>
            <a:ext cx="1512168" cy="146061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0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Найди лишнюю картинку</a:t>
            </a:r>
            <a:endParaRPr lang="ru-RU" dirty="0"/>
          </a:p>
        </p:txBody>
      </p:sp>
      <p:pic>
        <p:nvPicPr>
          <p:cNvPr id="5122" name="Picture 2" descr="C:\Users\user\Desktop\naydi_lishnie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785926"/>
            <a:ext cx="4000512" cy="3992430"/>
          </a:xfrm>
          <a:prstGeom prst="rect">
            <a:avLst/>
          </a:prstGeom>
          <a:noFill/>
        </p:spPr>
      </p:pic>
      <p:pic>
        <p:nvPicPr>
          <p:cNvPr id="5" name="Picture 6" descr="http://img-fotki.yandex.ru/get/6207/23869276.37/0_87dc3_f5e39567_S.jpg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099" y="1571612"/>
            <a:ext cx="1257309" cy="1214446"/>
          </a:xfrm>
          <a:prstGeom prst="rect">
            <a:avLst/>
          </a:prstGeom>
          <a:noFill/>
        </p:spPr>
      </p:pic>
      <p:pic>
        <p:nvPicPr>
          <p:cNvPr id="6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4071942"/>
            <a:ext cx="1512168" cy="146061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0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Посчитай!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user\Desktop\5464561e1f80d4528c059e9f0d772eb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3000372"/>
            <a:ext cx="1522449" cy="1714512"/>
          </a:xfrm>
          <a:prstGeom prst="rect">
            <a:avLst/>
          </a:prstGeom>
          <a:noFill/>
        </p:spPr>
      </p:pic>
      <p:pic>
        <p:nvPicPr>
          <p:cNvPr id="6147" name="Picture 3" descr="C:\Users\user\Desktop\5464561e1f80d4528c059e9f0d772eb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3000372"/>
            <a:ext cx="1529867" cy="1722865"/>
          </a:xfrm>
          <a:prstGeom prst="rect">
            <a:avLst/>
          </a:prstGeom>
          <a:noFill/>
        </p:spPr>
      </p:pic>
      <p:pic>
        <p:nvPicPr>
          <p:cNvPr id="6" name="Picture 3" descr="C:\Users\user\Desktop\5464561e1f80d4528c059e9f0d772eb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2928934"/>
            <a:ext cx="1529867" cy="1722865"/>
          </a:xfrm>
          <a:prstGeom prst="rect">
            <a:avLst/>
          </a:prstGeom>
          <a:noFill/>
        </p:spPr>
      </p:pic>
      <p:pic>
        <p:nvPicPr>
          <p:cNvPr id="7" name="Picture 2" descr="C:\Users\user\Desktop\5464561e1f80d4528c059e9f0d772eb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2428868"/>
            <a:ext cx="2283674" cy="2571768"/>
          </a:xfrm>
          <a:prstGeom prst="rect">
            <a:avLst/>
          </a:prstGeom>
          <a:noFill/>
        </p:spPr>
      </p:pic>
      <p:pic>
        <p:nvPicPr>
          <p:cNvPr id="11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0"/>
            <a:ext cx="1512168" cy="146061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60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Собери в корзину фрукты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7170" name="Picture 2" descr="C:\Users\user\Desktop\slid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071678"/>
            <a:ext cx="5000661" cy="3750495"/>
          </a:xfrm>
          <a:prstGeom prst="rect">
            <a:avLst/>
          </a:prstGeom>
          <a:noFill/>
        </p:spPr>
      </p:pic>
      <p:pic>
        <p:nvPicPr>
          <p:cNvPr id="5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2057066"/>
            <a:ext cx="1083540" cy="1046603"/>
          </a:xfrm>
          <a:prstGeom prst="rect">
            <a:avLst/>
          </a:prstGeom>
          <a:noFill/>
        </p:spPr>
      </p:pic>
      <p:pic>
        <p:nvPicPr>
          <p:cNvPr id="6" name="Picture 6" descr="http://img-fotki.yandex.ru/get/6207/23869276.37/0_87dc3_f5e39567_S.jpg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714752"/>
            <a:ext cx="1479187" cy="142876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40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До встречи !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6" name="Picture 6" descr="http://img-fotki.yandex.ru/get/6207/23869276.37/0_87dc3_f5e39567_S.jpg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428868"/>
            <a:ext cx="3348058" cy="3233920"/>
          </a:xfrm>
          <a:prstGeom prst="rect">
            <a:avLst/>
          </a:prstGeom>
          <a:noFill/>
        </p:spPr>
      </p:pic>
      <p:pic>
        <p:nvPicPr>
          <p:cNvPr id="7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356244"/>
            <a:ext cx="1512168" cy="1460619"/>
          </a:xfrm>
          <a:prstGeom prst="rect">
            <a:avLst/>
          </a:prstGeom>
          <a:noFill/>
        </p:spPr>
      </p:pic>
      <p:pic>
        <p:nvPicPr>
          <p:cNvPr id="8" name="Picture 6" descr="http://img-fotki.yandex.ru/get/6207/23869276.37/0_87dc3_f5e39567_S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786058"/>
            <a:ext cx="1512168" cy="1460619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40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34</Words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Занятие по математике «Овощи и фрукты»</vt:lpstr>
      <vt:lpstr>Найди лишнюю картинку</vt:lpstr>
      <vt:lpstr>Найди лишнюю картинку</vt:lpstr>
      <vt:lpstr>Найди лишнюю картинку</vt:lpstr>
      <vt:lpstr>Найди лишнюю картинку</vt:lpstr>
      <vt:lpstr>Посчитай!</vt:lpstr>
      <vt:lpstr>Собери в корзину фрукты</vt:lpstr>
      <vt:lpstr>До встречи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Пользователь</cp:lastModifiedBy>
  <cp:revision>16</cp:revision>
  <dcterms:created xsi:type="dcterms:W3CDTF">2019-04-07T12:33:30Z</dcterms:created>
  <dcterms:modified xsi:type="dcterms:W3CDTF">2019-04-07T15:45:45Z</dcterms:modified>
</cp:coreProperties>
</file>