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3" r:id="rId4"/>
    <p:sldId id="264" r:id="rId5"/>
    <p:sldId id="265" r:id="rId6"/>
    <p:sldId id="266" r:id="rId7"/>
    <p:sldId id="270" r:id="rId8"/>
    <p:sldId id="267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Rg st="1" end="12"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93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ut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ut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ut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ut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ut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ut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ut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ut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ut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ut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ut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cut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gif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428737"/>
            <a:ext cx="7772400" cy="2171714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Constantia" pitchFamily="18" charset="0"/>
              </a:rPr>
              <a:t>Занятие по математике</a:t>
            </a:r>
            <a:br>
              <a:rPr lang="ru-RU" dirty="0" smtClean="0">
                <a:solidFill>
                  <a:srgbClr val="FF0000"/>
                </a:solidFill>
                <a:latin typeface="Constantia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Constantia" pitchFamily="18" charset="0"/>
              </a:rPr>
              <a:t>«Овощи и фрукты»</a:t>
            </a:r>
            <a:endParaRPr lang="ru-RU" dirty="0">
              <a:solidFill>
                <a:srgbClr val="FF0000"/>
              </a:solidFill>
              <a:latin typeface="Constantia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Вторая младшая группа№8</a:t>
            </a:r>
          </a:p>
          <a:p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Воспитатель: </a:t>
            </a:r>
            <a:r>
              <a:rPr lang="ru-RU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Голяшова</a:t>
            </a:r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Е.О.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Picture 6" descr="http://img-fotki.yandex.ru/get/6207/23869276.37/0_87dc3_f5e39567_S.jpg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2356244"/>
            <a:ext cx="1512168" cy="1460619"/>
          </a:xfrm>
          <a:prstGeom prst="rect">
            <a:avLst/>
          </a:prstGeom>
          <a:noFill/>
        </p:spPr>
      </p:pic>
      <p:pic>
        <p:nvPicPr>
          <p:cNvPr id="6" name="Picture 6" descr="http://img-fotki.yandex.ru/get/6207/23869276.37/0_87dc3_f5e39567_S.jpg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500306"/>
            <a:ext cx="1512168" cy="1460619"/>
          </a:xfrm>
          <a:prstGeom prst="rect">
            <a:avLst/>
          </a:prstGeom>
          <a:noFill/>
        </p:spPr>
      </p:pic>
      <p:pic>
        <p:nvPicPr>
          <p:cNvPr id="7" name="Picture 6" descr="http://img-fotki.yandex.ru/get/6207/23869276.37/0_87dc3_f5e39567_S.jpg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4929198"/>
            <a:ext cx="1512168" cy="1460619"/>
          </a:xfrm>
          <a:prstGeom prst="rect">
            <a:avLst/>
          </a:prstGeom>
          <a:noFill/>
        </p:spPr>
      </p:pic>
      <p:pic>
        <p:nvPicPr>
          <p:cNvPr id="8" name="Picture 6" descr="http://img-fotki.yandex.ru/get/6207/23869276.37/0_87dc3_f5e39567_S.jpg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29520" y="4857760"/>
            <a:ext cx="1512168" cy="1460619"/>
          </a:xfrm>
          <a:prstGeom prst="rect">
            <a:avLst/>
          </a:prstGeom>
          <a:noFill/>
        </p:spPr>
      </p:pic>
      <p:pic>
        <p:nvPicPr>
          <p:cNvPr id="9" name="Picture 6" descr="http://img-fotki.yandex.ru/get/6207/23869276.37/0_87dc3_f5e39567_S.jpg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0694" y="285728"/>
            <a:ext cx="1512168" cy="1460619"/>
          </a:xfrm>
          <a:prstGeom prst="rect">
            <a:avLst/>
          </a:prstGeom>
          <a:noFill/>
        </p:spPr>
      </p:pic>
      <p:pic>
        <p:nvPicPr>
          <p:cNvPr id="10" name="Picture 6" descr="http://img-fotki.yandex.ru/get/6207/23869276.37/0_87dc3_f5e39567_S.jpg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08" y="357166"/>
            <a:ext cx="1512168" cy="1460619"/>
          </a:xfrm>
          <a:prstGeom prst="rect">
            <a:avLst/>
          </a:prstGeom>
          <a:noFill/>
        </p:spPr>
      </p:pic>
      <p:pic>
        <p:nvPicPr>
          <p:cNvPr id="11" name="Picture 6" descr="http://img-fotki.yandex.ru/get/6207/23869276.37/0_87dc3_f5e39567_S.jpg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43306" y="5072074"/>
            <a:ext cx="1512168" cy="1460619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30000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Найди лишнюю картинку</a:t>
            </a:r>
            <a:endParaRPr lang="ru-RU" sz="4000" b="1" dirty="0">
              <a:solidFill>
                <a:srgbClr val="FF0000"/>
              </a:solidFill>
            </a:endParaRPr>
          </a:p>
        </p:txBody>
      </p:sp>
      <p:pic>
        <p:nvPicPr>
          <p:cNvPr id="2050" name="Picture 2" descr="C:\Users\user\Desktop\7218b52594c9eb7d3fd5477b640b3af9--clipart-vegetabl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1789228"/>
            <a:ext cx="4357718" cy="3992446"/>
          </a:xfrm>
          <a:prstGeom prst="rect">
            <a:avLst/>
          </a:prstGeom>
          <a:noFill/>
        </p:spPr>
      </p:pic>
      <p:pic>
        <p:nvPicPr>
          <p:cNvPr id="9" name="Picture 6" descr="http://img-fotki.yandex.ru/get/6207/23869276.37/0_87dc3_f5e39567_S.jpg"/>
          <p:cNvPicPr>
            <a:picLocks noGrp="1" noChangeAspect="1" noChangeArrowheads="1" noCro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3143248"/>
            <a:ext cx="838200" cy="809625"/>
          </a:xfrm>
          <a:prstGeom prst="rect">
            <a:avLst/>
          </a:prstGeom>
          <a:noFill/>
        </p:spPr>
      </p:pic>
      <p:pic>
        <p:nvPicPr>
          <p:cNvPr id="10" name="Picture 6" descr="http://img-fotki.yandex.ru/get/6207/23869276.37/0_87dc3_f5e39567_S.jpg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8304" y="2356244"/>
            <a:ext cx="1512168" cy="1460619"/>
          </a:xfrm>
          <a:prstGeom prst="rect">
            <a:avLst/>
          </a:prstGeom>
          <a:noFill/>
        </p:spPr>
      </p:pic>
      <p:pic>
        <p:nvPicPr>
          <p:cNvPr id="11" name="Picture 6" descr="http://img-fotki.yandex.ru/get/6207/23869276.37/0_87dc3_f5e39567_S.jpg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4786322"/>
            <a:ext cx="1512168" cy="1460619"/>
          </a:xfrm>
          <a:prstGeom prst="rect">
            <a:avLst/>
          </a:prstGeom>
          <a:noFill/>
        </p:spPr>
      </p:pic>
      <p:pic>
        <p:nvPicPr>
          <p:cNvPr id="12" name="Picture 6" descr="http://img-fotki.yandex.ru/get/6207/23869276.37/0_87dc3_f5e39567_S.jpg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15206" y="4643446"/>
            <a:ext cx="1512168" cy="1460619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40000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Найди лишнюю картинку</a:t>
            </a:r>
            <a:endParaRPr lang="ru-RU" dirty="0"/>
          </a:p>
        </p:txBody>
      </p:sp>
      <p:pic>
        <p:nvPicPr>
          <p:cNvPr id="3074" name="Picture 2" descr="C:\Users\user\Desktop\827747498_54fb5997edf0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3109" y="2184464"/>
            <a:ext cx="4714908" cy="3362319"/>
          </a:xfrm>
          <a:prstGeom prst="rect">
            <a:avLst/>
          </a:prstGeom>
          <a:noFill/>
        </p:spPr>
      </p:pic>
      <p:pic>
        <p:nvPicPr>
          <p:cNvPr id="5" name="Picture 6" descr="http://img-fotki.yandex.ru/get/6207/23869276.37/0_87dc3_f5e39567_S.jpg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29520" y="4286256"/>
            <a:ext cx="1512168" cy="1460619"/>
          </a:xfrm>
          <a:prstGeom prst="rect">
            <a:avLst/>
          </a:prstGeom>
          <a:noFill/>
        </p:spPr>
      </p:pic>
      <p:pic>
        <p:nvPicPr>
          <p:cNvPr id="6" name="Picture 6" descr="http://img-fotki.yandex.ru/get/6207/23869276.37/0_87dc3_f5e39567_S.jpg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1142984"/>
            <a:ext cx="1512168" cy="1460619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41000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Найди лишнюю картинку</a:t>
            </a:r>
            <a:endParaRPr lang="ru-RU" dirty="0"/>
          </a:p>
        </p:txBody>
      </p:sp>
      <p:pic>
        <p:nvPicPr>
          <p:cNvPr id="4098" name="Picture 2" descr="C:\Users\user\Desktop\669e2f467a673104f96d254422a1e359--fruits-and-vegetables-clipart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357422" y="1586852"/>
            <a:ext cx="4500594" cy="4481524"/>
          </a:xfrm>
          <a:prstGeom prst="rect">
            <a:avLst/>
          </a:prstGeom>
          <a:noFill/>
        </p:spPr>
      </p:pic>
      <p:pic>
        <p:nvPicPr>
          <p:cNvPr id="5" name="Picture 6" descr="http://img-fotki.yandex.ru/get/6207/23869276.37/0_87dc3_f5e39567_S.jpg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8304" y="2356244"/>
            <a:ext cx="1512168" cy="1460619"/>
          </a:xfrm>
          <a:prstGeom prst="rect">
            <a:avLst/>
          </a:prstGeom>
          <a:noFill/>
        </p:spPr>
      </p:pic>
      <p:pic>
        <p:nvPicPr>
          <p:cNvPr id="6" name="Picture 6" descr="http://img-fotki.yandex.ru/get/6207/23869276.37/0_87dc3_f5e39567_S.jpg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4071942"/>
            <a:ext cx="1512168" cy="1460619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40000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Найди лишнюю картинку</a:t>
            </a:r>
            <a:endParaRPr lang="ru-RU" dirty="0"/>
          </a:p>
        </p:txBody>
      </p:sp>
      <p:pic>
        <p:nvPicPr>
          <p:cNvPr id="5122" name="Picture 2" descr="C:\Users\user\Desktop\naydi_lishnie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1785926"/>
            <a:ext cx="4000512" cy="3992430"/>
          </a:xfrm>
          <a:prstGeom prst="rect">
            <a:avLst/>
          </a:prstGeom>
          <a:noFill/>
        </p:spPr>
      </p:pic>
      <p:pic>
        <p:nvPicPr>
          <p:cNvPr id="5" name="Picture 6" descr="http://img-fotki.yandex.ru/get/6207/23869276.37/0_87dc3_f5e39567_S.jpg"/>
          <p:cNvPicPr>
            <a:picLocks noGrp="1" noChangeAspect="1" noChangeArrowheads="1" noCro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099" y="1571612"/>
            <a:ext cx="1257309" cy="1214446"/>
          </a:xfrm>
          <a:prstGeom prst="rect">
            <a:avLst/>
          </a:prstGeom>
          <a:noFill/>
        </p:spPr>
      </p:pic>
      <p:pic>
        <p:nvPicPr>
          <p:cNvPr id="6" name="Picture 6" descr="http://img-fotki.yandex.ru/get/6207/23869276.37/0_87dc3_f5e39567_S.jpg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58082" y="4071942"/>
            <a:ext cx="1512168" cy="1460619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40000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Посчитай!</a:t>
            </a:r>
            <a:endParaRPr lang="ru-RU" sz="4000" b="1" dirty="0">
              <a:solidFill>
                <a:srgbClr val="FF0000"/>
              </a:solidFill>
            </a:endParaRPr>
          </a:p>
        </p:txBody>
      </p:sp>
      <p:pic>
        <p:nvPicPr>
          <p:cNvPr id="6146" name="Picture 2" descr="C:\Users\user\Desktop\5464561e1f80d4528c059e9f0d772ebb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43372" y="3000372"/>
            <a:ext cx="1522449" cy="1714512"/>
          </a:xfrm>
          <a:prstGeom prst="rect">
            <a:avLst/>
          </a:prstGeom>
          <a:noFill/>
        </p:spPr>
      </p:pic>
      <p:pic>
        <p:nvPicPr>
          <p:cNvPr id="6147" name="Picture 3" descr="C:\Users\user\Desktop\5464561e1f80d4528c059e9f0d772eb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86446" y="3000372"/>
            <a:ext cx="1529867" cy="1722865"/>
          </a:xfrm>
          <a:prstGeom prst="rect">
            <a:avLst/>
          </a:prstGeom>
          <a:noFill/>
        </p:spPr>
      </p:pic>
      <p:pic>
        <p:nvPicPr>
          <p:cNvPr id="6" name="Picture 3" descr="C:\Users\user\Desktop\5464561e1f80d4528c059e9f0d772eb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58082" y="2928934"/>
            <a:ext cx="1529867" cy="1722865"/>
          </a:xfrm>
          <a:prstGeom prst="rect">
            <a:avLst/>
          </a:prstGeom>
          <a:noFill/>
        </p:spPr>
      </p:pic>
      <p:pic>
        <p:nvPicPr>
          <p:cNvPr id="7" name="Picture 2" descr="C:\Users\user\Desktop\5464561e1f80d4528c059e9f0d772ebb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10" y="2428868"/>
            <a:ext cx="2283674" cy="2571768"/>
          </a:xfrm>
          <a:prstGeom prst="rect">
            <a:avLst/>
          </a:prstGeom>
          <a:noFill/>
        </p:spPr>
      </p:pic>
      <p:pic>
        <p:nvPicPr>
          <p:cNvPr id="11" name="Picture 6" descr="http://img-fotki.yandex.ru/get/6207/23869276.37/0_87dc3_f5e39567_S.jpg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43636" y="0"/>
            <a:ext cx="1512168" cy="1460619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60000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8229600" cy="114300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Собери в корзину фрукты</a:t>
            </a:r>
            <a:endParaRPr lang="ru-RU" sz="4000" b="1" dirty="0">
              <a:solidFill>
                <a:srgbClr val="FF0000"/>
              </a:solidFill>
            </a:endParaRPr>
          </a:p>
        </p:txBody>
      </p:sp>
      <p:pic>
        <p:nvPicPr>
          <p:cNvPr id="7170" name="Picture 2" descr="C:\Users\user\Desktop\slide-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70" y="2071678"/>
            <a:ext cx="5000661" cy="3750495"/>
          </a:xfrm>
          <a:prstGeom prst="rect">
            <a:avLst/>
          </a:prstGeom>
          <a:noFill/>
        </p:spPr>
      </p:pic>
      <p:pic>
        <p:nvPicPr>
          <p:cNvPr id="5" name="Picture 6" descr="http://img-fotki.yandex.ru/get/6207/23869276.37/0_87dc3_f5e39567_S.jpg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86710" y="2057066"/>
            <a:ext cx="1083540" cy="1046603"/>
          </a:xfrm>
          <a:prstGeom prst="rect">
            <a:avLst/>
          </a:prstGeom>
          <a:noFill/>
        </p:spPr>
      </p:pic>
      <p:pic>
        <p:nvPicPr>
          <p:cNvPr id="6" name="Picture 6" descr="http://img-fotki.yandex.ru/get/6207/23869276.37/0_87dc3_f5e39567_S.jpg"/>
          <p:cNvPicPr>
            <a:picLocks noGrp="1" noChangeAspect="1" noChangeArrowheads="1" noCro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3714752"/>
            <a:ext cx="1479187" cy="1428760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40000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142984"/>
            <a:ext cx="8229600" cy="1143000"/>
          </a:xfrm>
        </p:spPr>
        <p:txBody>
          <a:bodyPr>
            <a:noAutofit/>
          </a:bodyPr>
          <a:lstStyle/>
          <a:p>
            <a:r>
              <a:rPr lang="ru-RU" sz="7200" b="1" dirty="0" smtClean="0">
                <a:solidFill>
                  <a:srgbClr val="FF0000"/>
                </a:solidFill>
              </a:rPr>
              <a:t>До встречи !</a:t>
            </a:r>
            <a:endParaRPr lang="ru-RU" sz="7200" b="1" dirty="0">
              <a:solidFill>
                <a:srgbClr val="FF0000"/>
              </a:solidFill>
            </a:endParaRPr>
          </a:p>
        </p:txBody>
      </p:sp>
      <p:pic>
        <p:nvPicPr>
          <p:cNvPr id="6" name="Picture 6" descr="http://img-fotki.yandex.ru/get/6207/23869276.37/0_87dc3_f5e39567_S.jpg"/>
          <p:cNvPicPr>
            <a:picLocks noGrp="1" noChangeAspect="1" noChangeArrowheads="1" noCro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4612" y="2428868"/>
            <a:ext cx="3348058" cy="3233920"/>
          </a:xfrm>
          <a:prstGeom prst="rect">
            <a:avLst/>
          </a:prstGeom>
          <a:noFill/>
        </p:spPr>
      </p:pic>
      <p:pic>
        <p:nvPicPr>
          <p:cNvPr id="7" name="Picture 6" descr="http://img-fotki.yandex.ru/get/6207/23869276.37/0_87dc3_f5e39567_S.jpg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2356244"/>
            <a:ext cx="1512168" cy="1460619"/>
          </a:xfrm>
          <a:prstGeom prst="rect">
            <a:avLst/>
          </a:prstGeom>
          <a:noFill/>
        </p:spPr>
      </p:pic>
      <p:pic>
        <p:nvPicPr>
          <p:cNvPr id="8" name="Picture 6" descr="http://img-fotki.yandex.ru/get/6207/23869276.37/0_87dc3_f5e39567_S.jpg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2786058"/>
            <a:ext cx="1512168" cy="1460619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40000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143</TotalTime>
  <Words>34</Words>
  <PresentationFormat>Экран (4:3)</PresentationFormat>
  <Paragraphs>10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Занятие по математике «Овощи и фрукты»</vt:lpstr>
      <vt:lpstr>Найди лишнюю картинку</vt:lpstr>
      <vt:lpstr>Найди лишнюю картинку</vt:lpstr>
      <vt:lpstr>Найди лишнюю картинку</vt:lpstr>
      <vt:lpstr>Найди лишнюю картинку</vt:lpstr>
      <vt:lpstr>Посчитай!</vt:lpstr>
      <vt:lpstr>Собери в корзину фрукты</vt:lpstr>
      <vt:lpstr>До встречи 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Пользователь</cp:lastModifiedBy>
  <cp:revision>16</cp:revision>
  <dcterms:created xsi:type="dcterms:W3CDTF">2019-04-07T12:33:30Z</dcterms:created>
  <dcterms:modified xsi:type="dcterms:W3CDTF">2019-04-07T15:45:45Z</dcterms:modified>
</cp:coreProperties>
</file>