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1AAB87-F43B-4253-B521-E2049DEC6BB7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B983B0-05B8-4E92-AAC3-3ADD8BE2A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8BAE-553B-463D-AF2B-3B606FE5E619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F30F-E12E-4D50-9CF3-4F606A8C1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29C2-3F05-4B1A-927E-87F2DD1F2964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24C7-5DFA-419E-9E00-7A12C42A5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C366-F1D7-458D-A23D-04CD67CEFF46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A6D9-4949-422A-99A5-CACF0B6A5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D604-85AE-4B30-818B-EE14E1F88663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C584-3632-4C5F-8146-4E2B59D08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6A45-3B92-4BA2-AD3F-02CE74EC27F1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66086-2D65-4000-AA03-9C84466ED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A9EE-244F-4C55-8A11-15B7900287DC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AF18-7192-41CC-86C4-F9881B4BA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3352-173A-4CE2-A288-3E867AA9C045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EB42-19AB-4D8B-AAF7-3BC7DE26F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1305-295E-4C5E-A985-311B973EBB32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095C-5E54-4C32-94F0-8675FC6CC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BF8A-40C6-4A4D-AE6B-2AF817FC396A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7AE5-822E-4031-9AC0-DD77F6703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47F-5CC6-4034-B0D2-87DC3884B1D1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7F75-6A6D-4021-8E17-1356C4CF4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54BB-48BC-441C-8DB6-245F9EFCD3E9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EE86-324B-4AB8-A9EF-E44647406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382132-94DF-4871-B0FC-CB07FB26C6D8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3F8D41-A2FC-4F06-9351-14910D796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5720" y="2285992"/>
            <a:ext cx="8572560" cy="1470025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Литературное 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чтение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школа России</a:t>
            </a:r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214950"/>
            <a:ext cx="3900470" cy="100013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учитель начальных классов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МБОУ СОШ № 4 г.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Светлограда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Савенкова Татьяна Анатольевна</a:t>
            </a:r>
            <a:endParaRPr lang="ru-RU" sz="16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7" name="Picture 3" descr="D:\ИРА\Картинки\Коллекция картинок (Microsoft)\Коллекция картинок (Microsoft)\j04348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SNAKE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336322" cy="4613072"/>
          </a:xfrm>
          <a:prstGeom prst="rect">
            <a:avLst/>
          </a:prstGeom>
          <a:noFill/>
        </p:spPr>
      </p:pic>
      <p:pic>
        <p:nvPicPr>
          <p:cNvPr id="4107" name="Picture 11" descr="C:\Documents and Settings\1\Рабочий стол\ира звезда\0_6fb23_f2bf733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828582"/>
            <a:ext cx="4143404" cy="5805119"/>
          </a:xfrm>
          <a:prstGeom prst="rect">
            <a:avLst/>
          </a:prstGeom>
          <a:noFill/>
        </p:spPr>
      </p:pic>
      <p:pic>
        <p:nvPicPr>
          <p:cNvPr id="18" name="Picture 3" descr="C:\Documents and Settings\1\Рабочий стол\ира звезда\0_877a4_47f0d7b3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2784" y="1000108"/>
            <a:ext cx="7073270" cy="5429288"/>
          </a:xfrm>
          <a:prstGeom prst="rect">
            <a:avLst/>
          </a:prstGeom>
          <a:noFill/>
        </p:spPr>
      </p:pic>
      <p:pic>
        <p:nvPicPr>
          <p:cNvPr id="17" name="Picture 2" descr="C:\Documents and Settings\1\Рабочий стол\ира звезда\animashki-13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785794"/>
            <a:ext cx="5757619" cy="5796003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5D604-85AE-4B30-818B-EE14E1F88663}" type="datetime1">
              <a:rPr lang="ru-RU" smtClean="0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EC584-3632-4C5F-8146-4E2B59D083E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106" name="Picture 10" descr="C:\Documents and Settings\1\Рабочий стол\ира звезда\CatBegimot_8_Koteiko.r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714356"/>
            <a:ext cx="6014692" cy="5929354"/>
          </a:xfrm>
          <a:prstGeom prst="rect">
            <a:avLst/>
          </a:prstGeom>
          <a:noFill/>
        </p:spPr>
      </p:pic>
      <p:pic>
        <p:nvPicPr>
          <p:cNvPr id="22" name="Picture 8" descr="C:\Documents and Settings\1\Рабочий стол\ира звезда\terentiy-teteriv.jpg"/>
          <p:cNvPicPr>
            <a:picLocks noChangeAspect="1" noChangeArrowheads="1"/>
          </p:cNvPicPr>
          <p:nvPr/>
        </p:nvPicPr>
        <p:blipFill>
          <a:blip r:embed="rId7"/>
          <a:srcRect l="10625" t="21875" r="23750" b="12500"/>
          <a:stretch>
            <a:fillRect/>
          </a:stretch>
        </p:blipFill>
        <p:spPr bwMode="auto">
          <a:xfrm>
            <a:off x="1571604" y="714356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5072074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Домашнее задание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latin typeface="+mn-lt"/>
              </a:rPr>
              <a:t>с. 51 – 52, 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выразительное чтение сказки; 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задания 8 – 9 (с. 52)</a:t>
            </a:r>
            <a:br>
              <a:rPr lang="ru-RU" b="1" i="1" dirty="0" smtClean="0"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5D604-85AE-4B30-818B-EE14E1F88663}" type="datetime1">
              <a:rPr lang="ru-RU" smtClean="0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pPr>
              <a:defRPr/>
            </a:pPr>
            <a:fld id="{AD5EC584-3632-4C5F-8146-4E2B59D083E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122" name="Picture 2" descr="C:\Documents and Settings\1\Рабочий стол\ира звезда\1afc60a12d181a44c1ce7a2bbb0c2d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929066"/>
            <a:ext cx="2071702" cy="2713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4357718" cy="578647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Мой папа</a:t>
            </a:r>
          </a:p>
          <a:p>
            <a:pPr>
              <a:buNone/>
            </a:pPr>
            <a:r>
              <a:rPr lang="ru-RU" sz="2800" b="1" dirty="0" smtClean="0"/>
              <a:t>Мой папа – красавец!</a:t>
            </a:r>
          </a:p>
          <a:p>
            <a:pPr>
              <a:buNone/>
            </a:pPr>
            <a:r>
              <a:rPr lang="ru-RU" sz="2800" b="1" dirty="0" smtClean="0"/>
              <a:t>Соседям на зависть.</a:t>
            </a:r>
          </a:p>
          <a:p>
            <a:pPr>
              <a:buNone/>
            </a:pPr>
            <a:r>
              <a:rPr lang="ru-RU" sz="2800" b="1" dirty="0" smtClean="0"/>
              <a:t>Глаза, словно сливы – </a:t>
            </a:r>
          </a:p>
          <a:p>
            <a:pPr>
              <a:buNone/>
            </a:pPr>
            <a:r>
              <a:rPr lang="ru-RU" sz="2800" b="1" dirty="0" smtClean="0"/>
              <a:t>Раскосы, красивы.</a:t>
            </a:r>
          </a:p>
          <a:p>
            <a:pPr>
              <a:buNone/>
            </a:pPr>
            <a:r>
              <a:rPr lang="ru-RU" sz="2800" b="1" dirty="0" smtClean="0"/>
              <a:t>Он длинные уши </a:t>
            </a:r>
          </a:p>
          <a:p>
            <a:pPr>
              <a:buNone/>
            </a:pPr>
            <a:r>
              <a:rPr lang="ru-RU" sz="2800" b="1" dirty="0" smtClean="0"/>
              <a:t>На солнышке сушит.</a:t>
            </a:r>
          </a:p>
          <a:p>
            <a:pPr>
              <a:buNone/>
            </a:pPr>
            <a:r>
              <a:rPr lang="ru-RU" sz="2800" b="1" dirty="0" smtClean="0"/>
              <a:t>Врагов не боится – </a:t>
            </a:r>
          </a:p>
          <a:p>
            <a:pPr>
              <a:buNone/>
            </a:pPr>
            <a:r>
              <a:rPr lang="ru-RU" sz="2800" b="1" dirty="0" smtClean="0"/>
              <a:t>Ни зверя, ни птицы.</a:t>
            </a:r>
          </a:p>
          <a:p>
            <a:pPr>
              <a:buNone/>
            </a:pPr>
            <a:r>
              <a:rPr lang="ru-RU" sz="2800" b="1" dirty="0" smtClean="0"/>
              <a:t>Храбрец и красавец,</a:t>
            </a:r>
          </a:p>
          <a:p>
            <a:pPr>
              <a:buNone/>
            </a:pPr>
            <a:r>
              <a:rPr lang="ru-RU" sz="2800" b="1" dirty="0" smtClean="0"/>
              <a:t>Зовут его - ….</a:t>
            </a:r>
          </a:p>
          <a:p>
            <a:pPr algn="ctr">
              <a:buNone/>
            </a:pPr>
            <a:endParaRPr lang="ru-RU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4DE41-7D8C-4767-9F63-57815884ACA8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43174" y="607220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заяц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1\Рабочий стол\ира звезда\0_4f66c_d353737c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214422"/>
            <a:ext cx="513694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5D604-85AE-4B30-818B-EE14E1F88663}" type="datetime1">
              <a:rPr lang="ru-RU" smtClean="0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EC584-3632-4C5F-8146-4E2B59D083E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714356"/>
            <a:ext cx="8572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 назвать зайца?</a:t>
            </a:r>
            <a:endParaRPr lang="ru-RU" sz="5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2" name="Picture 4" descr="C:\Documents and Settings\1\Рабочий стол\ира звезда\13042007065843.jpg"/>
          <p:cNvPicPr>
            <a:picLocks noChangeAspect="1" noChangeArrowheads="1"/>
          </p:cNvPicPr>
          <p:nvPr/>
        </p:nvPicPr>
        <p:blipFill>
          <a:blip r:embed="rId2"/>
          <a:srcRect l="8824" t="1765" r="6470" b="6470"/>
          <a:stretch>
            <a:fillRect/>
          </a:stretch>
        </p:blipFill>
        <p:spPr bwMode="auto">
          <a:xfrm>
            <a:off x="2357422" y="1714488"/>
            <a:ext cx="4357718" cy="4720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715436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6000" dirty="0" err="1" smtClean="0">
                <a:solidFill>
                  <a:srgbClr val="FF0000"/>
                </a:solidFill>
                <a:latin typeface="Arial Black" pitchFamily="34" charset="0"/>
              </a:rPr>
              <a:t>Заяц-хваста</a:t>
            </a: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русская народная сказка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5D604-85AE-4B30-818B-EE14E1F88663}" type="datetime1">
              <a:rPr lang="ru-RU" smtClean="0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EC584-3632-4C5F-8146-4E2B59D083E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075" name="Picture 3" descr="C:\Documents and Settings\1\Рабочий стол\ира звезда\1000025385.jpg"/>
          <p:cNvPicPr>
            <a:picLocks noChangeAspect="1" noChangeArrowheads="1"/>
          </p:cNvPicPr>
          <p:nvPr/>
        </p:nvPicPr>
        <p:blipFill>
          <a:blip r:embed="rId2"/>
          <a:srcRect l="7500"/>
          <a:stretch>
            <a:fillRect/>
          </a:stretch>
        </p:blipFill>
        <p:spPr bwMode="auto">
          <a:xfrm>
            <a:off x="3214678" y="2500306"/>
            <a:ext cx="2643206" cy="41148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5643602" cy="1071570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Крестьянин</a:t>
            </a:r>
            <a:endParaRPr lang="ru-RU" sz="5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1400" b="1" dirty="0" smtClean="0">
              <a:latin typeface="Arial Black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5D604-85AE-4B30-818B-EE14E1F88663}" type="datetime1">
              <a:rPr lang="ru-RU" smtClean="0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EC584-3632-4C5F-8146-4E2B59D083E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0024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сельский житель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4099" name="Picture 3" descr="C:\Documents and Settings\1\Рабочий стол\ира звезда\peasant4.gif"/>
          <p:cNvPicPr>
            <a:picLocks noChangeAspect="1" noChangeArrowheads="1"/>
          </p:cNvPicPr>
          <p:nvPr/>
        </p:nvPicPr>
        <p:blipFill>
          <a:blip r:embed="rId2"/>
          <a:srcRect l="19195" r="17630"/>
          <a:stretch>
            <a:fillRect/>
          </a:stretch>
        </p:blipFill>
        <p:spPr bwMode="auto">
          <a:xfrm>
            <a:off x="5643570" y="928670"/>
            <a:ext cx="307183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5D604-85AE-4B30-818B-EE14E1F88663}" type="datetime1">
              <a:rPr lang="ru-RU" smtClean="0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EC584-3632-4C5F-8146-4E2B59D083E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14356"/>
            <a:ext cx="3786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800" b="1" dirty="0" smtClean="0"/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Гумно</a:t>
            </a:r>
            <a:endParaRPr lang="ru-RU" sz="5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71604" y="350043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85926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площадка для молотьбы сжатого хлеба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5122" name="Picture 2" descr="C:\Documents and Settings\1\Рабочий стол\ира звезда\New panorama 16.jpg"/>
          <p:cNvPicPr>
            <a:picLocks noChangeAspect="1" noChangeArrowheads="1"/>
          </p:cNvPicPr>
          <p:nvPr/>
        </p:nvPicPr>
        <p:blipFill>
          <a:blip r:embed="rId2"/>
          <a:srcRect l="5013" t="6250" r="6006" b="4167"/>
          <a:stretch>
            <a:fillRect/>
          </a:stretch>
        </p:blipFill>
        <p:spPr bwMode="auto">
          <a:xfrm>
            <a:off x="285720" y="3286124"/>
            <a:ext cx="4600275" cy="2857520"/>
          </a:xfrm>
          <a:prstGeom prst="rect">
            <a:avLst/>
          </a:prstGeom>
          <a:noFill/>
        </p:spPr>
      </p:pic>
      <p:pic>
        <p:nvPicPr>
          <p:cNvPr id="5123" name="Picture 3" descr="C:\Documents and Settings\1\Рабочий стол\ира звезда\На гумне. 1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3976682" cy="285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5D604-85AE-4B30-818B-EE14E1F88663}" type="datetime1">
              <a:rPr lang="ru-RU" smtClean="0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EC584-3632-4C5F-8146-4E2B59D083E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857232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sz="800" b="1" dirty="0" smtClean="0"/>
          </a:p>
          <a:p>
            <a:r>
              <a:rPr lang="ru-RU" sz="5400" b="1" dirty="0" err="1" smtClean="0">
                <a:solidFill>
                  <a:srgbClr val="C00000"/>
                </a:solidFill>
                <a:latin typeface="Arial Black" pitchFamily="34" charset="0"/>
              </a:rPr>
              <a:t>Кокорина</a:t>
            </a:r>
            <a:endParaRPr lang="ru-RU" sz="5400" b="1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85736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нижняя часть ствола хвойного дерева с корнем (синонимы: пень, коряга)</a:t>
            </a:r>
            <a:endParaRPr lang="ru-RU" sz="4000" dirty="0"/>
          </a:p>
        </p:txBody>
      </p:sp>
      <p:pic>
        <p:nvPicPr>
          <p:cNvPr id="3074" name="Picture 2" descr="C:\Documents and Settings\1\Рабочий стол\ира звезда\455445.jpg"/>
          <p:cNvPicPr>
            <a:picLocks noChangeAspect="1" noChangeArrowheads="1"/>
          </p:cNvPicPr>
          <p:nvPr/>
        </p:nvPicPr>
        <p:blipFill>
          <a:blip r:embed="rId2"/>
          <a:srcRect t="6000" b="2000"/>
          <a:stretch>
            <a:fillRect/>
          </a:stretch>
        </p:blipFill>
        <p:spPr bwMode="auto">
          <a:xfrm>
            <a:off x="4071934" y="3143248"/>
            <a:ext cx="3714776" cy="3417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5D604-85AE-4B30-818B-EE14E1F88663}" type="datetime1">
              <a:rPr lang="ru-RU" smtClean="0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EC584-3632-4C5F-8146-4E2B59D083E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26" name="Picture 2" descr="C:\Documents and Settings\1\Рабочий стол\ира звезда\draft_lens12580181module113597691photo_1294247655Fairytale_Castle.jpg"/>
          <p:cNvPicPr>
            <a:picLocks noChangeAspect="1" noChangeArrowheads="1"/>
          </p:cNvPicPr>
          <p:nvPr/>
        </p:nvPicPr>
        <p:blipFill>
          <a:blip r:embed="rId2"/>
          <a:srcRect l="2273" r="2273" b="2273"/>
          <a:stretch>
            <a:fillRect/>
          </a:stretch>
        </p:blipFill>
        <p:spPr bwMode="auto">
          <a:xfrm>
            <a:off x="214282" y="714355"/>
            <a:ext cx="3071834" cy="3144973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ира звезда\emblema_teremok.jpg"/>
          <p:cNvPicPr>
            <a:picLocks noChangeAspect="1" noChangeArrowheads="1"/>
          </p:cNvPicPr>
          <p:nvPr/>
        </p:nvPicPr>
        <p:blipFill>
          <a:blip r:embed="rId3"/>
          <a:srcRect l="4008" t="4728" r="3805" b="3068"/>
          <a:stretch>
            <a:fillRect/>
          </a:stretch>
        </p:blipFill>
        <p:spPr bwMode="auto">
          <a:xfrm>
            <a:off x="2928926" y="3857628"/>
            <a:ext cx="3286148" cy="2786082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ира звезда\terem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714356"/>
            <a:ext cx="292895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501122" cy="928694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Виды сказок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5D604-85AE-4B30-818B-EE14E1F88663}" type="datetime1">
              <a:rPr lang="ru-RU" smtClean="0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EC584-3632-4C5F-8146-4E2B59D083E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2357430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волшебные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235743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бытовые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342900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о животных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000232" y="1643050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572000" y="1643050"/>
            <a:ext cx="428628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72264" y="1643050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1\Мои документы\Downloads\MC90043584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1857388" cy="2780729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ира звезда\ignat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14686"/>
            <a:ext cx="2286016" cy="2286016"/>
          </a:xfrm>
          <a:prstGeom prst="rect">
            <a:avLst/>
          </a:prstGeom>
          <a:noFill/>
        </p:spPr>
      </p:pic>
      <p:pic>
        <p:nvPicPr>
          <p:cNvPr id="2052" name="Picture 4" descr="C:\Documents and Settings\1\Мои документы\Downloads\MC90043583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071942"/>
            <a:ext cx="1143008" cy="2519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333</TotalTime>
  <Words>119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Литература 2</vt:lpstr>
      <vt:lpstr>Литературное чтение школа России</vt:lpstr>
      <vt:lpstr>Слайд 2</vt:lpstr>
      <vt:lpstr>Слайд 3</vt:lpstr>
      <vt:lpstr>«Заяц-хваста» русская народная сказка</vt:lpstr>
      <vt:lpstr>Слайд 5</vt:lpstr>
      <vt:lpstr>Слайд 6</vt:lpstr>
      <vt:lpstr>Слайд 7</vt:lpstr>
      <vt:lpstr>Слайд 8</vt:lpstr>
      <vt:lpstr>Виды сказок</vt:lpstr>
      <vt:lpstr>Слайд 10</vt:lpstr>
      <vt:lpstr> Домашнее задание с. 51 – 52,  выразительное чтение сказки;  задания 8 – 9 (с. 52)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dc:description>http://aida.ucoz.ru</dc:description>
  <cp:lastModifiedBy>Zvezdochetova</cp:lastModifiedBy>
  <cp:revision>35</cp:revision>
  <dcterms:created xsi:type="dcterms:W3CDTF">2012-02-09T05:59:06Z</dcterms:created>
  <dcterms:modified xsi:type="dcterms:W3CDTF">2017-12-20T04:53:53Z</dcterms:modified>
  <cp:category>шаблоны к Powerpoint</cp:category>
</cp:coreProperties>
</file>