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9" r:id="rId4"/>
    <p:sldId id="263" r:id="rId5"/>
    <p:sldId id="256" r:id="rId6"/>
    <p:sldId id="262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8259256" cy="2152650"/>
          </a:xfrm>
        </p:spPr>
        <p:txBody>
          <a:bodyPr/>
          <a:lstStyle/>
          <a:p>
            <a:r>
              <a:rPr lang="ru-RU" dirty="0" smtClean="0"/>
              <a:t>Задачи на разностное сравнение.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517232"/>
            <a:ext cx="6172200" cy="685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Учитель начальных классов: </a:t>
            </a:r>
            <a:r>
              <a:rPr lang="ru-RU" dirty="0" err="1" smtClean="0"/>
              <a:t>Заводина</a:t>
            </a:r>
            <a:r>
              <a:rPr lang="ru-RU" dirty="0" smtClean="0"/>
              <a:t> С.Н.</a:t>
            </a:r>
          </a:p>
          <a:p>
            <a:r>
              <a:rPr lang="ru-RU" dirty="0" smtClean="0"/>
              <a:t>КГУ «Средняя школа№2» город </a:t>
            </a:r>
            <a:r>
              <a:rPr lang="ru-RU" dirty="0" err="1" smtClean="0"/>
              <a:t>Риддер</a:t>
            </a:r>
            <a:r>
              <a:rPr lang="ru-RU" dirty="0" smtClean="0"/>
              <a:t>, ВКО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85825" y="3435097"/>
            <a:ext cx="17171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1класс</a:t>
            </a:r>
          </a:p>
        </p:txBody>
      </p:sp>
    </p:spTree>
    <p:extLst>
      <p:ext uri="{BB962C8B-B14F-4D97-AF65-F5344CB8AC3E}">
        <p14:creationId xmlns:p14="http://schemas.microsoft.com/office/powerpoint/2010/main" val="2641935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01.urokimatematiki.ru/e/0019ef-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256"/>
            <a:ext cx="8951979" cy="671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666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188" y="288476"/>
            <a:ext cx="6671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МАТЕМАТИЧЕСКИЙ ДИКТАНТ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80925" y="996362"/>
            <a:ext cx="43988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Сумма чисел 6 и3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726096" y="1704247"/>
            <a:ext cx="471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Уменьши 8 на 7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881245" y="2535244"/>
            <a:ext cx="50628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Разность чисел 7 и 3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3304685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9 минус 5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135682"/>
            <a:ext cx="83013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Первое слагаемое 7, второе слагаемое 3.</a:t>
            </a:r>
          </a:p>
          <a:p>
            <a:r>
              <a:rPr lang="ru-RU" sz="3600" dirty="0" smtClean="0"/>
              <a:t> Значение суммы …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2804" y="5329136"/>
            <a:ext cx="74648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Уменьшаемое 18, вычитаемое 8. </a:t>
            </a:r>
          </a:p>
          <a:p>
            <a:r>
              <a:rPr lang="ru-RU" sz="4000" dirty="0" smtClean="0"/>
              <a:t>Значение разности …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5618177" y="110539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9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8177" y="173654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1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28184" y="265835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9689" y="3366241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4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91257" y="429309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10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25038" y="573499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10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1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8654926" cy="61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59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datas/matematika/Uroki-matematiki-po-FGOS/0014-014-Zadachi-na-raznostnoe-sravne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36" y="-38742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773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016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00.infourok.ru/images/doc/239/170954/1/img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4" y="3400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91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24</TotalTime>
  <Words>69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Базовая</vt:lpstr>
      <vt:lpstr>Задачи на разностное сравнение.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2018-04-11T08:37:48Z</dcterms:created>
  <dcterms:modified xsi:type="dcterms:W3CDTF">2018-10-27T13:52:18Z</dcterms:modified>
</cp:coreProperties>
</file>