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9" r:id="rId4"/>
    <p:sldId id="263" r:id="rId5"/>
    <p:sldId id="256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8259256" cy="2152650"/>
          </a:xfrm>
        </p:spPr>
        <p:txBody>
          <a:bodyPr/>
          <a:lstStyle/>
          <a:p>
            <a:r>
              <a:rPr lang="ru-RU" dirty="0" smtClean="0"/>
              <a:t>Задачи на разностное сравнение.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172200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начальных классов: </a:t>
            </a:r>
            <a:r>
              <a:rPr lang="ru-RU" dirty="0" err="1" smtClean="0"/>
              <a:t>Заводина</a:t>
            </a:r>
            <a:r>
              <a:rPr lang="ru-RU" dirty="0" smtClean="0"/>
              <a:t> С.Н.</a:t>
            </a:r>
          </a:p>
          <a:p>
            <a:r>
              <a:rPr lang="ru-RU" dirty="0" smtClean="0"/>
              <a:t>КГУ «Средняя школа№2» город </a:t>
            </a:r>
            <a:r>
              <a:rPr lang="ru-RU" dirty="0" err="1" smtClean="0"/>
              <a:t>Риддер</a:t>
            </a:r>
            <a:r>
              <a:rPr lang="ru-RU" dirty="0" smtClean="0"/>
              <a:t>, ВКО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825" y="3435097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1класс</a:t>
            </a:r>
          </a:p>
        </p:txBody>
      </p:sp>
    </p:spTree>
    <p:extLst>
      <p:ext uri="{BB962C8B-B14F-4D97-AF65-F5344CB8AC3E}">
        <p14:creationId xmlns:p14="http://schemas.microsoft.com/office/powerpoint/2010/main" val="264193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urokimatematiki.ru/e/0019ef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56"/>
            <a:ext cx="8951979" cy="6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6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88" y="288476"/>
            <a:ext cx="6671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МАТЕМАТИЧЕСКИЙ ДИКТАНТ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925" y="996362"/>
            <a:ext cx="4398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Сумма чисел 6 и3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26096" y="1704247"/>
            <a:ext cx="47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Уменьши 8 на 7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81245" y="2535244"/>
            <a:ext cx="5062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Разность чисел 7 и 3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30468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9 минус 5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35682"/>
            <a:ext cx="8301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Первое слагаемое 7, второе слагаемое 3.</a:t>
            </a:r>
          </a:p>
          <a:p>
            <a:r>
              <a:rPr lang="ru-RU" sz="3600" dirty="0" smtClean="0"/>
              <a:t> Значение суммы …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04" y="5329136"/>
            <a:ext cx="7464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Уменьшаемое 18, вычитаемое 8. </a:t>
            </a:r>
          </a:p>
          <a:p>
            <a:r>
              <a:rPr lang="ru-RU" sz="4000" dirty="0" smtClean="0"/>
              <a:t>Значение разности …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618177" y="11053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8177" y="17365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26583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689" y="33662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1257" y="429309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038" y="573499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10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654926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matematika/Uroki-matematiki-po-FGOS/0014-014-Zadachi-na-raznostnoe-sravn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-3874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7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1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39/170954/1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" y="340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1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</TotalTime>
  <Words>69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Задачи на разностное сравнение.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2018-04-11T08:37:48Z</dcterms:created>
  <dcterms:modified xsi:type="dcterms:W3CDTF">2018-10-27T13:52:18Z</dcterms:modified>
</cp:coreProperties>
</file>