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75" r:id="rId4"/>
    <p:sldId id="276" r:id="rId5"/>
    <p:sldId id="277" r:id="rId6"/>
    <p:sldId id="270" r:id="rId7"/>
    <p:sldId id="304" r:id="rId8"/>
    <p:sldId id="299" r:id="rId9"/>
    <p:sldId id="295" r:id="rId10"/>
    <p:sldId id="297" r:id="rId11"/>
    <p:sldId id="293" r:id="rId12"/>
    <p:sldId id="301" r:id="rId13"/>
    <p:sldId id="302" r:id="rId14"/>
    <p:sldId id="303" r:id="rId15"/>
    <p:sldId id="290" r:id="rId16"/>
    <p:sldId id="280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91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E644-EC21-4F08-9AC0-C955B140AACF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0C7E-A070-48D4-84FE-597239D28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5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igami-blog.net/wp-content/themes/origami/images/bg.jpg"/>
          <p:cNvPicPr/>
          <p:nvPr/>
        </p:nvPicPr>
        <p:blipFill>
          <a:blip r:embed="rId2">
            <a:lum bright="7000" contrast="-1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inata34.ru/uploads/matematik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6632"/>
            <a:ext cx="8712968" cy="47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50" y="5143500"/>
            <a:ext cx="8858250" cy="1525860"/>
          </a:xfrm>
        </p:spPr>
        <p:txBody>
          <a:bodyPr>
            <a:noAutofit/>
          </a:bodyPr>
          <a:lstStyle/>
          <a:p>
            <a:r>
              <a:rPr lang="ru-RU" sz="2000" dirty="0"/>
              <a:t>Выполнил работу: </a:t>
            </a:r>
            <a:br>
              <a:rPr lang="ru-RU" sz="2000" dirty="0"/>
            </a:br>
            <a:r>
              <a:rPr lang="ru-RU" sz="2000" dirty="0"/>
              <a:t>ученик 4 «Б» класса</a:t>
            </a:r>
            <a:br>
              <a:rPr lang="ru-RU" sz="2000" dirty="0"/>
            </a:br>
            <a:r>
              <a:rPr lang="ru-RU" sz="2000" dirty="0"/>
              <a:t>КГУ «Смирновская </a:t>
            </a:r>
            <a:br>
              <a:rPr lang="ru-RU" sz="2000" dirty="0"/>
            </a:br>
            <a:r>
              <a:rPr lang="ru-RU" sz="2000" dirty="0"/>
              <a:t>СШ №2»</a:t>
            </a:r>
            <a:br>
              <a:rPr lang="ru-RU" sz="2000" dirty="0"/>
            </a:br>
            <a:r>
              <a:rPr lang="ru-RU" sz="2000" dirty="0" err="1"/>
              <a:t>Абделов</a:t>
            </a:r>
            <a:r>
              <a:rPr lang="ru-RU" sz="2000" dirty="0"/>
              <a:t> </a:t>
            </a:r>
            <a:r>
              <a:rPr lang="ru-RU" sz="2000" dirty="0" smtClean="0"/>
              <a:t>Дамир         </a:t>
            </a:r>
            <a:br>
              <a:rPr lang="ru-RU" sz="2000" dirty="0" smtClean="0"/>
            </a:br>
            <a:r>
              <a:rPr lang="ru-RU" sz="2000" dirty="0" smtClean="0"/>
              <a:t>Руководитель проекта: </a:t>
            </a:r>
            <a:r>
              <a:rPr lang="ru-RU" sz="2000" dirty="0" err="1" smtClean="0"/>
              <a:t>Илюбаева</a:t>
            </a:r>
            <a:r>
              <a:rPr lang="ru-RU" sz="2000" dirty="0" smtClean="0"/>
              <a:t> А.З.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rigami-blog.net/wp-content/themes/origami/images/b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05" y="-17333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5940444"/>
          </a:xfrm>
        </p:spPr>
        <p:txBody>
          <a:bodyPr>
            <a:normAutofit/>
          </a:bodyPr>
          <a:lstStyle/>
          <a:p>
            <a:pPr marL="0" indent="0" algn="l"/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pic>
        <p:nvPicPr>
          <p:cNvPr id="5" name="Picture 2" descr="I:\ОРИГАМИ\20180912_170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2" t="6253" r="10510" b="-3262"/>
          <a:stretch/>
        </p:blipFill>
        <p:spPr bwMode="auto">
          <a:xfrm>
            <a:off x="-108520" y="-28314"/>
            <a:ext cx="3888432" cy="42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ц\Desktop\img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0" t="64468" r="19914" b="7583"/>
          <a:stretch/>
        </p:blipFill>
        <p:spPr bwMode="auto">
          <a:xfrm>
            <a:off x="4716016" y="4005064"/>
            <a:ext cx="4176464" cy="22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578013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Японская мудрость издревле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гласит: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«Великий квадрат не имеет пределов».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Попробуй простую фигурку сложить.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И вмиг увлечет интересное дело.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16463"/>
            <a:ext cx="403244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Фигуры в оригами выполняются из геометрических фигур, значит это одна из точек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соприкосновения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оригами с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математикой.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79512" y="285728"/>
            <a:ext cx="3672408" cy="6572272"/>
          </a:xfrm>
        </p:spPr>
        <p:txBody>
          <a:bodyPr>
            <a:normAutofit fontScale="92500"/>
          </a:bodyPr>
          <a:lstStyle/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Мое пожелание всем, кого заинтересовал проект.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Чтобы познать искусство оригами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И лучше математику постичь,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К фантазии и знаниям прибавь ты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Огромное желание творить!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Терпение, старанье, аккуратность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К работе постоянно прилагай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И добрые чудесные решенья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В прекрасном настроенье создавай!</a:t>
            </a:r>
          </a:p>
        </p:txBody>
      </p:sp>
      <p:pic>
        <p:nvPicPr>
          <p:cNvPr id="5" name="Picture 2" descr="J:\ОРИГАМИ\3б класс оригами\IMG_4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511945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ОРИГАМИ\3б класс оригами\IMG_4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14836"/>
          <a:stretch/>
        </p:blipFill>
        <p:spPr bwMode="auto">
          <a:xfrm>
            <a:off x="323528" y="260648"/>
            <a:ext cx="8208911" cy="62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39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500063"/>
            <a:ext cx="7618040" cy="60007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/>
          </a:p>
        </p:txBody>
      </p:sp>
      <p:pic>
        <p:nvPicPr>
          <p:cNvPr id="3074" name="Picture 2" descr="I:\ОРИГАМИ\3б класс оригами\IMG_4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260648"/>
            <a:ext cx="8280920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ОРИГАМИ\3б класс оригами\IMG_4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855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Выводы: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Все фигуры в оригами выполняются из геометрических фигур, значит это одна из точек соприкосновения оригами с математикой.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 работе с квадратом знакомимся с понятиями: угол, сторона, диагональ, центр, средняя линия, вершина, деление отрезка на части, угла на части.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помощью оригами решаются геометрические задачи на плоскости (складывание геометрических фигур).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49" y="-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00034" y="428625"/>
            <a:ext cx="8286808" cy="5697538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 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Гипотеза подтвердилась: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Искусство оригами тесно связано с математикой и может стать хорошей основой для её изучения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E:\ОРИГАМИ\20180912_170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33843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476673"/>
            <a:ext cx="9144000" cy="13681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Рахмет!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E:\ОРИГАМИ\ОРИГАМИ  2 ПОЛУГОДИЕ\IMG_7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9644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936" y="177951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Давно смотрю влюбленными глазами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На древнее искусство-Оригами.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Здесь не нужны волшебники и маги,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Здесь нечего особенно мудрить,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 нужно просто взять листок бумаги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постараться что-нибудь сложить.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996952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Sylfaen" pitchFamily="18" charset="0"/>
                <a:ea typeface="+mj-ea"/>
                <a:cs typeface="Times New Roman" pitchFamily="18" charset="0"/>
              </a:rPr>
              <a:t>Мы занимаемся в кружке  </a:t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Sylfaen" pitchFamily="18" charset="0"/>
                <a:ea typeface="+mj-ea"/>
                <a:cs typeface="Times New Roman" pitchFamily="18" charset="0"/>
              </a:rPr>
            </a:b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Sylfaen" pitchFamily="18" charset="0"/>
                <a:ea typeface="+mj-ea"/>
                <a:cs typeface="Times New Roman" pitchFamily="18" charset="0"/>
              </a:rPr>
              <a:t>«Волшебный  мир оригами».</a:t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Sylfaen" pitchFamily="18" charset="0"/>
                <a:ea typeface="+mj-ea"/>
                <a:cs typeface="Times New Roman" pitchFamily="18" charset="0"/>
              </a:rPr>
            </a:b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Sylfaen" pitchFamily="18" charset="0"/>
                <a:ea typeface="+mj-ea"/>
                <a:cs typeface="Times New Roman" pitchFamily="18" charset="0"/>
              </a:rPr>
              <a:t>На одном из первых занятий наш руководитель сказала о том, что при изготовлении оригами и сборке фигур нужна точность, как в математике.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ylfaen" pitchFamily="18" charset="0"/>
            </a:endParaRPr>
          </a:p>
        </p:txBody>
      </p:sp>
      <p:pic>
        <p:nvPicPr>
          <p:cNvPr id="5" name="Picture 3" descr="J:\ОРИГАМИ\ОРИГАМИ  2 ПОЛУГОДИЕ\IMG_73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51150" r="69964" b="31703"/>
          <a:stretch/>
        </p:blipFill>
        <p:spPr bwMode="auto">
          <a:xfrm>
            <a:off x="5940152" y="116632"/>
            <a:ext cx="3096344" cy="17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:\ОРИГАМИ\ОРИГАМИ  2 ПОЛУГОДИЕ\IMG_73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t="58151" r="46667" b="27658"/>
          <a:stretch/>
        </p:blipFill>
        <p:spPr bwMode="auto">
          <a:xfrm>
            <a:off x="5831568" y="1938909"/>
            <a:ext cx="3060912" cy="10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J:\ОРИГАМИ\ОРИГАМИ  2 ПОЛУГОДИЕ\IMG_73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0" t="22551" b="24250"/>
          <a:stretch/>
        </p:blipFill>
        <p:spPr bwMode="auto">
          <a:xfrm>
            <a:off x="323528" y="2486275"/>
            <a:ext cx="3024336" cy="42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8358246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 smtClean="0"/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скусство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оригами сочетает в себе красивые формы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правильные линии. 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школе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мне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больше всего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нравится математика… Мастера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оригами говорят, что при складывании фигурок «голова работает руками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rebuchet MS"/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rebuchet MS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Гипотеза: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Искусство оригами тесно связано с математикой и может стать хорошей основой для её изучения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установить взаимосвязь искусства оригами и науки математики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39587" r="23768" b="13631"/>
          <a:stretch/>
        </p:blipFill>
        <p:spPr bwMode="auto">
          <a:xfrm>
            <a:off x="6047203" y="4509120"/>
            <a:ext cx="306176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lvl="0"/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</a:rPr>
              <a:t>Знакомство с основными этапами изучения  оригами.</a:t>
            </a:r>
          </a:p>
          <a:p>
            <a:pPr lvl="0"/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</a:rPr>
              <a:t>Анализ взаимосвязи  основ оригами и математики.</a:t>
            </a:r>
          </a:p>
          <a:p>
            <a:pPr lvl="0"/>
            <a:r>
              <a:rPr lang="ru-RU" sz="3900" dirty="0" smtClean="0">
                <a:solidFill>
                  <a:schemeClr val="accent6">
                    <a:lumMod val="50000"/>
                  </a:schemeClr>
                </a:solidFill>
              </a:rPr>
              <a:t>Поиск исторических фактов.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500042"/>
            <a:ext cx="8072494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Объект исследования –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фигуры-основы для оригами.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Предмет исследования –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лист бумаги.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Методы исследования :</a:t>
            </a:r>
          </a:p>
          <a:p>
            <a:pPr lvl="0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поиск информации из разных источников (специальная литература, интернет ресурсы);</a:t>
            </a:r>
          </a:p>
          <a:p>
            <a:pPr lvl="0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практическая работа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77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История оригами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/>
              <a:t>      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Традиционно оригами относят к японскому искусству. На японском языке ОРИ – сгибать, ГАМИ – бумага. Если сложить эти два слова, получится ОРИГАМИ – искусство сгибать бумагу.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6440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50"/>
            <a:ext cx="44984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В оригами существует три основных течения: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Первое течение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– традиционное оригами, где в качестве основы используется квадрат.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095719"/>
            <a:ext cx="3942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Второе течение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– модели складываются из листов треугольной, прямоугольной, пяти-, шести-, восьмиугольной формы.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034710"/>
            <a:ext cx="503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Третье течение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– модульное оригами, модели изготавливаются из некоторого, иногда довольно большого числа однотипных модулей.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8278"/>
            <a:ext cx="3456384" cy="210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3086708" cy="25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7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Моя первая работа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285860"/>
            <a:ext cx="5904656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Выполняя свою первую работу «Собачка» я решил не тратить время на какие-то  математические расчеты. В итоге сделал лишнее количество сгибов </a:t>
            </a:r>
          </a:p>
          <a:p>
            <a:pPr>
              <a:buNone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smtClean="0">
                <a:solidFill>
                  <a:schemeClr val="accent6">
                    <a:lumMod val="50000"/>
                  </a:schemeClr>
                </a:solidFill>
              </a:rPr>
              <a:t>  (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потратил время),  допустил ошибки при сборке изделия ( пришлось разбирать и собирать снова).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Вспомнил слова руководителя о том, что оригами тесно связано с математикой. И благодаря ее помощи, я и мои одноклассники,  все же выполнили работу. Да! На ошибках учатся…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I:\ОРИГАМИ\20180912_1709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b="27385"/>
          <a:stretch/>
        </p:blipFill>
        <p:spPr bwMode="auto">
          <a:xfrm>
            <a:off x="179512" y="1412776"/>
            <a:ext cx="31683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rigami-blog.net/wp-content/themes/origami/images/b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0569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0"/>
            <a:ext cx="4464496" cy="11967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Математический расчет!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410445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Чтобы сделать одну из таких работ, мы должны выполнить точный математический расчет. Надо знать, сколько нужно листов бумаги, и сколько времени мы потратим на всю работу? И знать что значит « вершина угла, диагональ» и др.математические термины. Вот здесь нам и поможет математика.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I:\ОРИГАМИ\20180912_17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72000" cy="65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516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Выполнил работу:  ученик 4 «Б» класса КГУ «Смирновская  СШ №2» Абделов Дамир          Руководитель проекта: Илюбаева А.З. </vt:lpstr>
      <vt:lpstr>Презентация PowerPoint</vt:lpstr>
      <vt:lpstr>Презентация PowerPoint</vt:lpstr>
      <vt:lpstr>Задачи:</vt:lpstr>
      <vt:lpstr>Презентация PowerPoint</vt:lpstr>
      <vt:lpstr>История оригами</vt:lpstr>
      <vt:lpstr>Презентация PowerPoint</vt:lpstr>
      <vt:lpstr>Моя первая работа</vt:lpstr>
      <vt:lpstr>Математический расчет!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23</cp:lastModifiedBy>
  <cp:revision>64</cp:revision>
  <dcterms:created xsi:type="dcterms:W3CDTF">2017-02-10T16:23:57Z</dcterms:created>
  <dcterms:modified xsi:type="dcterms:W3CDTF">2018-10-09T09:32:33Z</dcterms:modified>
</cp:coreProperties>
</file>