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00" r:id="rId3"/>
    <p:sldId id="275" r:id="rId4"/>
    <p:sldId id="276" r:id="rId5"/>
    <p:sldId id="277" r:id="rId6"/>
    <p:sldId id="270" r:id="rId7"/>
    <p:sldId id="304" r:id="rId8"/>
    <p:sldId id="299" r:id="rId9"/>
    <p:sldId id="295" r:id="rId10"/>
    <p:sldId id="297" r:id="rId11"/>
    <p:sldId id="293" r:id="rId12"/>
    <p:sldId id="301" r:id="rId13"/>
    <p:sldId id="302" r:id="rId14"/>
    <p:sldId id="303" r:id="rId15"/>
    <p:sldId id="290" r:id="rId16"/>
    <p:sldId id="280" r:id="rId17"/>
    <p:sldId id="26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68" d="100"/>
          <a:sy n="68" d="100"/>
        </p:scale>
        <p:origin x="-1914" y="-7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03E644-EC21-4F08-9AC0-C955B140AACF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170C7E-A070-48D4-84FE-597239D284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353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origami-blog.net/wp-content/themes/origami/images/bg.jpg"/>
          <p:cNvPicPr/>
          <p:nvPr/>
        </p:nvPicPr>
        <p:blipFill>
          <a:blip r:embed="rId2">
            <a:lum bright="7000" contrast="-13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pinata34.ru/uploads/matematika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116632"/>
            <a:ext cx="8712968" cy="4716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285750" y="5143500"/>
            <a:ext cx="8858250" cy="1525860"/>
          </a:xfrm>
        </p:spPr>
        <p:txBody>
          <a:bodyPr>
            <a:noAutofit/>
          </a:bodyPr>
          <a:lstStyle/>
          <a:p>
            <a:r>
              <a:rPr lang="ru-RU" sz="2000" dirty="0"/>
              <a:t>Выполнил работу: </a:t>
            </a:r>
            <a:br>
              <a:rPr lang="ru-RU" sz="2000" dirty="0"/>
            </a:br>
            <a:r>
              <a:rPr lang="ru-RU" sz="2000" dirty="0"/>
              <a:t>ученик 4 «Б» класса</a:t>
            </a:r>
            <a:br>
              <a:rPr lang="ru-RU" sz="2000" dirty="0"/>
            </a:br>
            <a:r>
              <a:rPr lang="ru-RU" sz="2000" dirty="0"/>
              <a:t>КГУ «Смирновская </a:t>
            </a:r>
            <a:br>
              <a:rPr lang="ru-RU" sz="2000" dirty="0"/>
            </a:br>
            <a:r>
              <a:rPr lang="ru-RU" sz="2000" dirty="0"/>
              <a:t>СШ №2»</a:t>
            </a:r>
            <a:br>
              <a:rPr lang="ru-RU" sz="2000" dirty="0"/>
            </a:br>
            <a:r>
              <a:rPr lang="ru-RU" sz="2000" dirty="0" err="1"/>
              <a:t>Абделов</a:t>
            </a:r>
            <a:r>
              <a:rPr lang="ru-RU" sz="2000" dirty="0"/>
              <a:t> </a:t>
            </a:r>
            <a:r>
              <a:rPr lang="ru-RU" sz="2000" dirty="0" smtClean="0"/>
              <a:t>Дамир         </a:t>
            </a:r>
            <a:br>
              <a:rPr lang="ru-RU" sz="2000" dirty="0" smtClean="0"/>
            </a:br>
            <a:r>
              <a:rPr lang="ru-RU" sz="2000" dirty="0" smtClean="0"/>
              <a:t>Руководитель проекта: </a:t>
            </a:r>
            <a:r>
              <a:rPr lang="ru-RU" sz="2000" dirty="0" err="1" smtClean="0"/>
              <a:t>Илюбаева</a:t>
            </a:r>
            <a:r>
              <a:rPr lang="ru-RU" sz="2000" dirty="0" smtClean="0"/>
              <a:t> А.З.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origami-blog.net/wp-content/themes/origami/images/bg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1905" y="-17333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347864" y="274638"/>
            <a:ext cx="5338936" cy="5940444"/>
          </a:xfrm>
        </p:spPr>
        <p:txBody>
          <a:bodyPr>
            <a:normAutofit/>
          </a:bodyPr>
          <a:lstStyle/>
          <a:p>
            <a:pPr marL="0" indent="0" algn="l"/>
            <a:r>
              <a:rPr lang="ru-RU" sz="3100" dirty="0"/>
              <a:t/>
            </a:r>
            <a:br>
              <a:rPr lang="ru-RU" sz="3100" dirty="0"/>
            </a:br>
            <a:endParaRPr lang="ru-RU" dirty="0"/>
          </a:p>
        </p:txBody>
      </p:sp>
      <p:pic>
        <p:nvPicPr>
          <p:cNvPr id="5" name="Picture 2" descr="I:\ОРИГАМИ\20180912_17062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12" t="6253" r="10510" b="-3262"/>
          <a:stretch/>
        </p:blipFill>
        <p:spPr bwMode="auto">
          <a:xfrm>
            <a:off x="-108520" y="-28314"/>
            <a:ext cx="3888432" cy="424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ц\Desktop\img1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70" t="64468" r="19914" b="7583"/>
          <a:stretch/>
        </p:blipFill>
        <p:spPr bwMode="auto">
          <a:xfrm>
            <a:off x="4716016" y="4005064"/>
            <a:ext cx="4176464" cy="2269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99992" y="578013"/>
            <a:ext cx="42484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Японская мудрость издревле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гласит: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/>
            </a:endParaRP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«Великий квадрат не имеет пределов».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Попробуй простую фигурку сложить.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И вмиг увлечет интересное дело.</a:t>
            </a:r>
            <a:endParaRPr lang="ru-RU" sz="2400" b="0" i="0" dirty="0">
              <a:solidFill>
                <a:schemeClr val="accent6">
                  <a:lumMod val="50000"/>
                </a:schemeClr>
              </a:solidFill>
              <a:effectLst/>
              <a:latin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4216463"/>
            <a:ext cx="4032448" cy="295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Фигуры в оригами выполняются из геометрических фигур, значит это одна из точек</a:t>
            </a:r>
            <a:endParaRPr lang="ru-RU" sz="2400" dirty="0">
              <a:solidFill>
                <a:schemeClr val="accent6">
                  <a:lumMod val="50000"/>
                </a:schemeClr>
              </a:solidFill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соприкосновения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оригами с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математикой.</a:t>
            </a:r>
            <a:endParaRPr lang="ru-RU" sz="2400" dirty="0">
              <a:solidFill>
                <a:schemeClr val="accent6">
                  <a:lumMod val="50000"/>
                </a:schemeClr>
              </a:solidFill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2400" dirty="0">
              <a:ea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origami-blog.net/wp-content/themes/origami/images/b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179512" y="285728"/>
            <a:ext cx="3672408" cy="6572272"/>
          </a:xfrm>
        </p:spPr>
        <p:txBody>
          <a:bodyPr>
            <a:normAutofit fontScale="92500"/>
          </a:bodyPr>
          <a:lstStyle/>
          <a:p>
            <a:pPr marL="45720" lvl="0" indent="0"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None/>
            </a:pP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  <a:latin typeface="Trebuchet MS"/>
              </a:rPr>
              <a:t>Мое пожелание всем, кого заинтересовал проект.</a:t>
            </a:r>
          </a:p>
          <a:p>
            <a:pPr marL="45720" lvl="0" indent="0"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None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rebuchet MS"/>
              </a:rPr>
              <a:t>Чтобы познать искусство оригами</a:t>
            </a:r>
          </a:p>
          <a:p>
            <a:pPr marL="45720" lvl="0" indent="0"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None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rebuchet MS"/>
              </a:rPr>
              <a:t>И лучше математику постичь,</a:t>
            </a:r>
          </a:p>
          <a:p>
            <a:pPr marL="45720" lvl="0" indent="0"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None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rebuchet MS"/>
              </a:rPr>
              <a:t>К фантазии и знаниям прибавь ты</a:t>
            </a:r>
          </a:p>
          <a:p>
            <a:pPr marL="45720" lvl="0" indent="0"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None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rebuchet MS"/>
              </a:rPr>
              <a:t>Огромное желание творить!</a:t>
            </a:r>
          </a:p>
          <a:p>
            <a:pPr marL="45720" lvl="0" indent="0"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None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rebuchet MS"/>
              </a:rPr>
              <a:t>Терпение, старанье, аккуратность</a:t>
            </a:r>
          </a:p>
          <a:p>
            <a:pPr marL="45720" lvl="0" indent="0"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None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rebuchet MS"/>
              </a:rPr>
              <a:t>К работе постоянно прилагай</a:t>
            </a:r>
          </a:p>
          <a:p>
            <a:pPr marL="45720" lvl="0" indent="0"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None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rebuchet MS"/>
              </a:rPr>
              <a:t>И добрые чудесные решенья</a:t>
            </a:r>
          </a:p>
          <a:p>
            <a:pPr marL="45720" lvl="0" indent="0"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None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rebuchet MS"/>
              </a:rPr>
              <a:t>В прекрасном настроенье создавай!</a:t>
            </a:r>
          </a:p>
        </p:txBody>
      </p:sp>
      <p:pic>
        <p:nvPicPr>
          <p:cNvPr id="5" name="Picture 2" descr="J:\ОРИГАМИ\3б класс оригами\IMG_40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052736"/>
            <a:ext cx="5119457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:\ОРИГАМИ\3б класс оригами\IMG_402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6" r="14836"/>
          <a:stretch/>
        </p:blipFill>
        <p:spPr bwMode="auto">
          <a:xfrm>
            <a:off x="323528" y="260648"/>
            <a:ext cx="8208911" cy="6216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309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origami-blog.net/wp-content/themes/origami/images/b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0"/>
            <a:ext cx="9143999" cy="64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611560" y="500063"/>
            <a:ext cx="7618040" cy="600075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4000" b="1" dirty="0"/>
          </a:p>
        </p:txBody>
      </p:sp>
      <p:pic>
        <p:nvPicPr>
          <p:cNvPr id="3074" name="Picture 2" descr="I:\ОРИГАМИ\3б класс оригами\IMG_40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39" y="260648"/>
            <a:ext cx="8280920" cy="636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809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:\ОРИГАМИ\3б класс оригами\IMG_40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374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origami-blog.net/wp-content/themes/origami/images/b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34855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Выводы: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35785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Все фигуры в оригами выполняются из геометрических фигур, значит это одна из точек соприкосновения оригами с математикой. 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При работе с квадратом знакомимся с понятиями: угол, сторона, диагональ, центр, средняя линия, вершина, деление отрезка на части, угла на части.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С помощью оригами решаются геометрические задачи на плоскости (складывание геометрических фигур).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origami-blog.net/wp-content/themes/origami/images/b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649" y="-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500034" y="428625"/>
            <a:ext cx="8286808" cy="5697538"/>
          </a:xfrm>
        </p:spPr>
        <p:txBody>
          <a:bodyPr/>
          <a:lstStyle/>
          <a:p>
            <a:pPr>
              <a:buNone/>
            </a:pPr>
            <a:r>
              <a:rPr lang="ru-RU" sz="5400" b="1" dirty="0" smtClean="0">
                <a:solidFill>
                  <a:srgbClr val="0070C0"/>
                </a:solidFill>
              </a:rPr>
              <a:t>  </a:t>
            </a:r>
            <a:r>
              <a:rPr lang="ru-RU" sz="5400" b="1" dirty="0" smtClean="0">
                <a:solidFill>
                  <a:schemeClr val="accent6">
                    <a:lumMod val="50000"/>
                  </a:schemeClr>
                </a:solidFill>
              </a:rPr>
              <a:t>Гипотеза подтвердилась:</a:t>
            </a:r>
          </a:p>
          <a:p>
            <a:pPr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Искусство оригами тесно связано с математикой и может стать хорошей основой для её изучения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Picture 2" descr="E:\ОРИГАМИ\20180912_1709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276872"/>
            <a:ext cx="3384376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origami-blog.net/wp-content/themes/origami/images/b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0" y="476673"/>
            <a:ext cx="9144000" cy="1368151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9600" b="1" dirty="0" smtClean="0">
                <a:solidFill>
                  <a:schemeClr val="accent6">
                    <a:lumMod val="50000"/>
                  </a:schemeClr>
                </a:solidFill>
              </a:rPr>
              <a:t>Рахмет!</a:t>
            </a:r>
            <a:endParaRPr lang="ru-RU" sz="9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7" name="Picture 3" descr="E:\ОРИГАМИ\ОРИГАМИ  2 ПОЛУГОДИЕ\IMG_73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8964488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origami-blog.net/wp-content/themes/origami/images/b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42936" y="177951"/>
            <a:ext cx="56886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>
              <a:buNone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Давно смотрю влюбленными глазами</a:t>
            </a:r>
          </a:p>
          <a:p>
            <a:pPr marL="45720" indent="0">
              <a:buNone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На древнее искусство-Оригами.</a:t>
            </a:r>
          </a:p>
          <a:p>
            <a:pPr marL="45720" indent="0">
              <a:buNone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Здесь не нужны волшебники и маги,</a:t>
            </a:r>
          </a:p>
          <a:p>
            <a:pPr marL="45720" indent="0">
              <a:buNone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Здесь нечего особенно мудрить,</a:t>
            </a:r>
          </a:p>
          <a:p>
            <a:pPr marL="45720" indent="0">
              <a:buNone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А нужно просто взять листок бумаги</a:t>
            </a:r>
          </a:p>
          <a:p>
            <a:pPr marL="45720" indent="0">
              <a:buNone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И постараться что-нибудь сложить.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63888" y="2996952"/>
            <a:ext cx="532859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Sylfaen" pitchFamily="18" charset="0"/>
                <a:ea typeface="+mj-ea"/>
                <a:cs typeface="Times New Roman" pitchFamily="18" charset="0"/>
              </a:rPr>
              <a:t>Мы занимаемся в кружке  </a:t>
            </a:r>
            <a:br>
              <a:rPr kumimoji="0" lang="ru-RU" sz="280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Sylfaen" pitchFamily="18" charset="0"/>
                <a:ea typeface="+mj-ea"/>
                <a:cs typeface="Times New Roman" pitchFamily="18" charset="0"/>
              </a:rPr>
            </a:br>
            <a:r>
              <a:rPr kumimoji="0" lang="ru-RU" sz="280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Sylfaen" pitchFamily="18" charset="0"/>
                <a:ea typeface="+mj-ea"/>
                <a:cs typeface="Times New Roman" pitchFamily="18" charset="0"/>
              </a:rPr>
              <a:t>«Волшебный  мир оригами».</a:t>
            </a:r>
            <a:br>
              <a:rPr kumimoji="0" lang="ru-RU" sz="280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Sylfaen" pitchFamily="18" charset="0"/>
                <a:ea typeface="+mj-ea"/>
                <a:cs typeface="Times New Roman" pitchFamily="18" charset="0"/>
              </a:rPr>
            </a:br>
            <a:r>
              <a:rPr kumimoji="0" lang="ru-RU" sz="280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Sylfaen" pitchFamily="18" charset="0"/>
                <a:ea typeface="+mj-ea"/>
                <a:cs typeface="Times New Roman" pitchFamily="18" charset="0"/>
              </a:rPr>
              <a:t>На одном из первых занятий наш руководитель сказала о том, что при изготовлении оригами и сборке фигур нужна точность, как в математике.</a:t>
            </a:r>
            <a:endParaRPr kumimoji="0" lang="ru-RU" sz="1800" i="0" u="none" strike="noStrike" kern="0" cap="none" spc="0" normalizeH="0" baseline="0" noProof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Sylfaen" pitchFamily="18" charset="0"/>
            </a:endParaRPr>
          </a:p>
        </p:txBody>
      </p:sp>
      <p:pic>
        <p:nvPicPr>
          <p:cNvPr id="5" name="Picture 3" descr="J:\ОРИГАМИ\ОРИГАМИ  2 ПОЛУГОДИЕ\IMG_738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95" t="51150" r="69964" b="31703"/>
          <a:stretch/>
        </p:blipFill>
        <p:spPr bwMode="auto">
          <a:xfrm>
            <a:off x="5940152" y="116632"/>
            <a:ext cx="3096344" cy="1748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J:\ОРИГАМИ\ОРИГАМИ  2 ПОЛУГОДИЕ\IMG_738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33" t="58151" r="46667" b="27658"/>
          <a:stretch/>
        </p:blipFill>
        <p:spPr bwMode="auto">
          <a:xfrm>
            <a:off x="5831568" y="1938909"/>
            <a:ext cx="3060912" cy="1058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J:\ОРИГАМИ\ОРИГАМИ  2 ПОЛУГОДИЕ\IMG_738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00" t="22551" b="24250"/>
          <a:stretch/>
        </p:blipFill>
        <p:spPr bwMode="auto">
          <a:xfrm>
            <a:off x="323528" y="2486275"/>
            <a:ext cx="3024336" cy="4255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855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origami-blog.net/wp-content/themes/origami/images/b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71472" y="500042"/>
            <a:ext cx="8358246" cy="4378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4000" b="1" dirty="0" smtClean="0"/>
              <a:t>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rebuchet MS"/>
              </a:rPr>
              <a:t>И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rebuchet MS"/>
              </a:rPr>
              <a:t>скусство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rebuchet MS"/>
              </a:rPr>
              <a:t>оригами сочетает в себе красивые формы и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rebuchet MS"/>
              </a:rPr>
              <a:t>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rebuchet MS"/>
              </a:rPr>
              <a:t>правильные линии. А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rebuchet MS"/>
              </a:rPr>
              <a:t>в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rebuchet MS"/>
              </a:rPr>
              <a:t>школе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rebuchet MS"/>
              </a:rPr>
              <a:t>мне 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rebuchet MS"/>
              </a:rPr>
              <a:t>больше всего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rebuchet MS"/>
              </a:rPr>
              <a:t>нравится математика… Мастера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rebuchet MS"/>
              </a:rPr>
              <a:t>оригами говорят, что при складывании фигурок «голова работает руками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rebuchet MS"/>
              </a:rPr>
              <a:t>».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Trebuchet MS"/>
            </a:endParaRPr>
          </a:p>
          <a:p>
            <a:pPr>
              <a:buNone/>
            </a:pP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>Гипотеза: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Искусство оригами тесно связано с математикой и может стать хорошей основой для её изучения</a:t>
            </a:r>
          </a:p>
          <a:p>
            <a:pPr>
              <a:buNone/>
            </a:pP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>Цель: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установить взаимосвязь искусства оригами и науки математики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01" t="39587" r="23768" b="13631"/>
          <a:stretch/>
        </p:blipFill>
        <p:spPr bwMode="auto">
          <a:xfrm>
            <a:off x="6047203" y="4509120"/>
            <a:ext cx="3061765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origami-blog.net/wp-content/themes/origami/images/b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b="1" dirty="0" smtClean="0">
                <a:solidFill>
                  <a:schemeClr val="accent6">
                    <a:lumMod val="50000"/>
                  </a:schemeClr>
                </a:solidFill>
              </a:rPr>
              <a:t>Задачи:</a:t>
            </a:r>
            <a:endParaRPr lang="ru-RU" sz="8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357850"/>
          </a:xfrm>
        </p:spPr>
        <p:txBody>
          <a:bodyPr>
            <a:normAutofit/>
          </a:bodyPr>
          <a:lstStyle/>
          <a:p>
            <a:pPr lvl="0"/>
            <a:r>
              <a:rPr lang="ru-RU" sz="3900" dirty="0" smtClean="0">
                <a:solidFill>
                  <a:schemeClr val="accent6">
                    <a:lumMod val="50000"/>
                  </a:schemeClr>
                </a:solidFill>
              </a:rPr>
              <a:t>Знакомство с основными этапами изучения  оригами.</a:t>
            </a:r>
          </a:p>
          <a:p>
            <a:pPr lvl="0"/>
            <a:r>
              <a:rPr lang="ru-RU" sz="3900" dirty="0" smtClean="0">
                <a:solidFill>
                  <a:schemeClr val="accent6">
                    <a:lumMod val="50000"/>
                  </a:schemeClr>
                </a:solidFill>
              </a:rPr>
              <a:t>Анализ взаимосвязи  основ оригами и математики.</a:t>
            </a:r>
          </a:p>
          <a:p>
            <a:pPr lvl="0"/>
            <a:r>
              <a:rPr lang="ru-RU" sz="3900" dirty="0" smtClean="0">
                <a:solidFill>
                  <a:schemeClr val="accent6">
                    <a:lumMod val="50000"/>
                  </a:schemeClr>
                </a:solidFill>
              </a:rPr>
              <a:t>Поиск исторических фактов.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origami-blog.net/wp-content/themes/origami/images/b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500034" y="500042"/>
            <a:ext cx="8072494" cy="562612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>Объект исследования – </a:t>
            </a:r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</a:rPr>
              <a:t>фигуры-основы для оригами.</a:t>
            </a:r>
          </a:p>
          <a:p>
            <a:pPr>
              <a:buNone/>
            </a:pP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>Предмет исследования – </a:t>
            </a:r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</a:rPr>
              <a:t>лист бумаги.</a:t>
            </a:r>
          </a:p>
          <a:p>
            <a:pPr>
              <a:buNone/>
            </a:pP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>Методы исследования :</a:t>
            </a:r>
          </a:p>
          <a:p>
            <a:pPr lvl="0">
              <a:buFont typeface="Wingdings" pitchFamily="2" charset="2"/>
              <a:buChar char="ü"/>
            </a:pPr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</a:rPr>
              <a:t>поиск информации из разных источников (специальная литература, интернет ресурсы);</a:t>
            </a:r>
          </a:p>
          <a:p>
            <a:pPr lvl="0">
              <a:buFont typeface="Wingdings" pitchFamily="2" charset="2"/>
              <a:buChar char="ü"/>
            </a:pPr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</a:rPr>
              <a:t>практическая работа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origami-blog.net/wp-content/themes/origami/images/b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5777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>
                <a:solidFill>
                  <a:schemeClr val="accent6">
                    <a:lumMod val="50000"/>
                  </a:schemeClr>
                </a:solidFill>
              </a:rPr>
              <a:t>История оригами</a:t>
            </a:r>
            <a:endParaRPr lang="ru-RU" sz="6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4400" b="1" dirty="0" smtClean="0"/>
              <a:t>       </a:t>
            </a:r>
            <a:r>
              <a:rPr lang="ru-RU" sz="4400" dirty="0" smtClean="0">
                <a:solidFill>
                  <a:schemeClr val="accent6">
                    <a:lumMod val="50000"/>
                  </a:schemeClr>
                </a:solidFill>
              </a:rPr>
              <a:t>Традиционно оригами относят к японскому искусству. На японском языке ОРИ – сгибать, ГАМИ – бумага. Если сложить эти два слова, получится ОРИГАМИ – искусство сгибать бумагу.</a:t>
            </a:r>
          </a:p>
          <a:p>
            <a:pPr>
              <a:buNone/>
            </a:pPr>
            <a:endParaRPr lang="ru-RU" sz="4400" b="1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origami-blog.net/wp-content/themes/origami/images/b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644033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3528" y="260650"/>
            <a:ext cx="449848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a typeface="+mj-ea"/>
                <a:cs typeface="+mj-cs"/>
              </a:rPr>
              <a:t>В оригами существует три основных течения: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a typeface="+mj-ea"/>
                <a:cs typeface="+mj-cs"/>
              </a:rPr>
              <a:t/>
            </a:r>
            <a:br>
              <a:rPr lang="ru-RU" sz="2400" dirty="0">
                <a:solidFill>
                  <a:schemeClr val="accent6">
                    <a:lumMod val="50000"/>
                  </a:schemeClr>
                </a:solidFill>
                <a:ea typeface="+mj-ea"/>
                <a:cs typeface="+mj-cs"/>
              </a:rPr>
            </a:b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a typeface="+mj-ea"/>
                <a:cs typeface="+mj-cs"/>
              </a:rPr>
              <a:t>Первое течение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a typeface="+mj-ea"/>
                <a:cs typeface="+mj-cs"/>
              </a:rPr>
              <a:t>– традиционное оригами, где в качестве основы используется квадрат. </a:t>
            </a:r>
            <a:r>
              <a:rPr lang="ru-RU" sz="4400" dirty="0">
                <a:solidFill>
                  <a:schemeClr val="accent6">
                    <a:lumMod val="50000"/>
                  </a:schemeClr>
                </a:solidFill>
                <a:ea typeface="+mj-ea"/>
                <a:cs typeface="+mj-cs"/>
              </a:rPr>
              <a:t/>
            </a:r>
            <a:br>
              <a:rPr lang="ru-RU" sz="4400" dirty="0">
                <a:solidFill>
                  <a:schemeClr val="accent6">
                    <a:lumMod val="50000"/>
                  </a:schemeClr>
                </a:solidFill>
                <a:ea typeface="+mj-ea"/>
                <a:cs typeface="+mj-cs"/>
              </a:rPr>
            </a:b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79712" y="2095719"/>
            <a:ext cx="39421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a typeface="+mj-ea"/>
                <a:cs typeface="+mj-cs"/>
              </a:rPr>
              <a:t>Второе течение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a typeface="+mj-ea"/>
                <a:cs typeface="+mj-cs"/>
              </a:rPr>
              <a:t>– модели складываются из листов треугольной, прямоугольной, пяти-, шести-, восьмиугольной формы. </a:t>
            </a:r>
            <a:br>
              <a:rPr lang="ru-RU" sz="2400" dirty="0">
                <a:solidFill>
                  <a:schemeClr val="accent6">
                    <a:lumMod val="50000"/>
                  </a:schemeClr>
                </a:solidFill>
                <a:ea typeface="+mj-ea"/>
                <a:cs typeface="+mj-cs"/>
              </a:rPr>
            </a:b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11960" y="4034710"/>
            <a:ext cx="50309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a typeface="+mj-ea"/>
                <a:cs typeface="+mj-cs"/>
              </a:rPr>
              <a:t>Третье течение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a typeface="+mj-ea"/>
                <a:cs typeface="+mj-cs"/>
              </a:rPr>
              <a:t>– модульное оригами, модели изготавливаются из некоторого, иногда довольно большого числа однотипных модулей. </a:t>
            </a:r>
            <a:br>
              <a:rPr lang="ru-RU" sz="2400" dirty="0">
                <a:solidFill>
                  <a:schemeClr val="accent6">
                    <a:lumMod val="50000"/>
                  </a:schemeClr>
                </a:solidFill>
                <a:ea typeface="+mj-ea"/>
                <a:cs typeface="+mj-cs"/>
              </a:rPr>
            </a:b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488278"/>
            <a:ext cx="3456384" cy="2109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476672"/>
            <a:ext cx="3086708" cy="2556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3373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origami-blog.net/wp-content/themes/origami/images/b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>Моя первая работа</a:t>
            </a:r>
            <a:endParaRPr lang="ru-RU" sz="4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31840" y="1285860"/>
            <a:ext cx="5904656" cy="484030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 smtClean="0"/>
              <a:t>            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Выполняя свою первую работу «Собачка» я решил не тратить время на какие-то  математические расчеты. В итоге сделал лишнее количество сгибов </a:t>
            </a:r>
          </a:p>
          <a:p>
            <a:pPr>
              <a:buNone/>
            </a:pPr>
            <a:r>
              <a:rPr lang="ru-RU" sz="240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smtClean="0">
                <a:solidFill>
                  <a:schemeClr val="accent6">
                    <a:lumMod val="50000"/>
                  </a:schemeClr>
                </a:solidFill>
              </a:rPr>
              <a:t>  (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потратил время),  допустил ошибки при сборке изделия ( пришлось разбирать и собирать снова).</a:t>
            </a:r>
          </a:p>
          <a:p>
            <a:pPr>
              <a:buNone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                Вспомнил слова руководителя о том, что оригами тесно связано с математикой. И благодаря ее помощи, я и мои одноклассники,  все же выполнили работу. Да! На ошибках учатся…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 descr="I:\ОРИГАМИ\20180912_17093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66" b="27385"/>
          <a:stretch/>
        </p:blipFill>
        <p:spPr bwMode="auto">
          <a:xfrm>
            <a:off x="179512" y="1412776"/>
            <a:ext cx="3168352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origami-blog.net/wp-content/themes/origami/images/b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20569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9504" y="0"/>
            <a:ext cx="4464496" cy="119675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</a:rPr>
              <a:t>Математический расчет!</a:t>
            </a:r>
            <a:endParaRPr lang="ru-RU" sz="4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032" y="1600200"/>
            <a:ext cx="4104456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     Чтобы сделать одну из таких работ, мы должны выполнить точный математический расчет. Надо знать, сколько нужно листов бумаги, и сколько времени мы потратим на всю работу? И знать что значит « вершина угла, диагональ» и др.математические термины. Вот здесь нам и поможет математика.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 descr="I:\ОРИГАМИ\20180912_1710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4572000" cy="6522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728</TotalTime>
  <Words>516</Words>
  <Application>Microsoft Office PowerPoint</Application>
  <PresentationFormat>Экран (4:3)</PresentationFormat>
  <Paragraphs>55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Выполнил работу:  ученик 4 «Б» класса КГУ «Смирновская  СШ №2» Абделов Дамир          Руководитель проекта: Илюбаева А.З. </vt:lpstr>
      <vt:lpstr>Презентация PowerPoint</vt:lpstr>
      <vt:lpstr>Презентация PowerPoint</vt:lpstr>
      <vt:lpstr>Задачи:</vt:lpstr>
      <vt:lpstr>Презентация PowerPoint</vt:lpstr>
      <vt:lpstr>История оригами</vt:lpstr>
      <vt:lpstr>Презентация PowerPoint</vt:lpstr>
      <vt:lpstr>Моя первая работа</vt:lpstr>
      <vt:lpstr>Математический расчет!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Выводы: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23</cp:lastModifiedBy>
  <cp:revision>64</cp:revision>
  <dcterms:created xsi:type="dcterms:W3CDTF">2017-02-10T16:23:57Z</dcterms:created>
  <dcterms:modified xsi:type="dcterms:W3CDTF">2018-10-09T09:32:33Z</dcterms:modified>
</cp:coreProperties>
</file>