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5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06A4-3AF1-4613-83BC-1092D54AB091}" type="datetimeFigureOut">
              <a:rPr lang="ru-RU" smtClean="0"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CD63-1C1E-4B4F-906D-08D76E2AB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2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06A4-3AF1-4613-83BC-1092D54AB091}" type="datetimeFigureOut">
              <a:rPr lang="ru-RU" smtClean="0"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CD63-1C1E-4B4F-906D-08D76E2AB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724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06A4-3AF1-4613-83BC-1092D54AB091}" type="datetimeFigureOut">
              <a:rPr lang="ru-RU" smtClean="0"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CD63-1C1E-4B4F-906D-08D76E2AB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051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06A4-3AF1-4613-83BC-1092D54AB091}" type="datetimeFigureOut">
              <a:rPr lang="ru-RU" smtClean="0"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CD63-1C1E-4B4F-906D-08D76E2AB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092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06A4-3AF1-4613-83BC-1092D54AB091}" type="datetimeFigureOut">
              <a:rPr lang="ru-RU" smtClean="0"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CD63-1C1E-4B4F-906D-08D76E2AB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991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06A4-3AF1-4613-83BC-1092D54AB091}" type="datetimeFigureOut">
              <a:rPr lang="ru-RU" smtClean="0"/>
              <a:t>19.01.2018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CD63-1C1E-4B4F-906D-08D76E2AB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32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06A4-3AF1-4613-83BC-1092D54AB091}" type="datetimeFigureOut">
              <a:rPr lang="ru-RU" smtClean="0"/>
              <a:t>19.01.2018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CD63-1C1E-4B4F-906D-08D76E2AB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388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06A4-3AF1-4613-83BC-1092D54AB091}" type="datetimeFigureOut">
              <a:rPr lang="ru-RU" smtClean="0"/>
              <a:t>19.01.2018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CD63-1C1E-4B4F-906D-08D76E2AB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644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06A4-3AF1-4613-83BC-1092D54AB091}" type="datetimeFigureOut">
              <a:rPr lang="ru-RU" smtClean="0"/>
              <a:t>19.01.2018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CD63-1C1E-4B4F-906D-08D76E2AB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265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06A4-3AF1-4613-83BC-1092D54AB091}" type="datetimeFigureOut">
              <a:rPr lang="ru-RU" smtClean="0"/>
              <a:t>19.01.2018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CD63-1C1E-4B4F-906D-08D76E2AB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715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06A4-3AF1-4613-83BC-1092D54AB091}" type="datetimeFigureOut">
              <a:rPr lang="ru-RU" smtClean="0"/>
              <a:t>19.01.2018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CD63-1C1E-4B4F-906D-08D76E2AB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806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A06A4-3AF1-4613-83BC-1092D54AB091}" type="datetimeFigureOut">
              <a:rPr lang="ru-RU" smtClean="0"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ECD63-1C1E-4B4F-906D-08D76E2AB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44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microsoft.com/office/2007/relationships/hdphoto" Target="../media/hdphoto5.wdp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png"/><Relationship Id="rId7" Type="http://schemas.microsoft.com/office/2007/relationships/hdphoto" Target="../media/hdphoto8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microsoft.com/office/2007/relationships/hdphoto" Target="../media/hdphoto7.wdp"/><Relationship Id="rId4" Type="http://schemas.openxmlformats.org/officeDocument/2006/relationships/image" Target="../media/image27.png"/><Relationship Id="rId9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Виктория\Documents\Работа\Ресурсные материалы\Картинки для работы\Для презентаций\Фоны\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Дидактическая игра «Четвертый лишний»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92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Виктория\Documents\Работа\Ресурсные материалы\Картинки для работы\Для презентаций\Фоны\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Виктория\Documents\Работа\Ресурсные материалы\Картинки для работы\Сказки\Прынцессы\0_a7b54_bfa5bb84_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214326"/>
            <a:ext cx="2841523" cy="453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Виктория\Documents\Работа\Ресурсные материалы\Картинки для работы\Сказки\Прынцессы\76169021_75833552_9e34f4b53b2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37649"/>
            <a:ext cx="2077891" cy="413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Виктория\Documents\Работа\Ресурсные материалы\Картинки для работы\Сказки\Прынцессы\1423458175_fairytale-characters-1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68736"/>
            <a:ext cx="2088231" cy="468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Виктория\Documents\Работа\Ресурсные материалы\Картинки для работы\Сказки\Зайцы\1194.jp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39751" y="76548"/>
            <a:ext cx="2467563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0559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иктория\Documents\Работа\Ресурсные материалы\Картинки для работы\Для презентаций\Фоны\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Виктория\Documents\Работа\Ресурсные материалы\Картинки для работы\Растения\Овощи\4870_slider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73" b="96000" l="0" r="963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05" y="334165"/>
            <a:ext cx="3062724" cy="3062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Виктория\Documents\Работа\Ресурсные материалы\Картинки для работы\Растения\Овощи\83734290_1281598861_red_onion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17" b="92561" l="2744" r="984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293096"/>
            <a:ext cx="2088232" cy="2223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Виктория\Documents\Работа\Ресурсные материалы\Картинки для работы\Растения\Овощи\artleo.com-386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48" b="97778" l="5781" r="920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953901"/>
            <a:ext cx="3240360" cy="1823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Виктория\Documents\Работа\Ресурсные материалы\Картинки для работы\Растения\Фрукты\Winter-fruits-for-Kids-Apple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402" b="97425" l="3762" r="976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062717"/>
            <a:ext cx="3233617" cy="2440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920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Виктория\Documents\Работа\Ресурсные материалы\Картинки для работы\Для презентаций\Фоны\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Виктория\Documents\Работа\Ресурсные материалы\Картинки для работы\Растения\Деревья\noviy-god3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645024"/>
            <a:ext cx="2376264" cy="289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Виктория\Documents\Работа\Ресурсные материалы\Картинки для работы\Растения\Цветы и листья\0_6e3c1_b3e91169_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284984"/>
            <a:ext cx="2259682" cy="302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Виктория\Documents\Работа\Ресурсные материалы\Картинки для работы\Растения\Цветы и листья\0da3a81616ff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69463">
            <a:off x="5516671" y="49963"/>
            <a:ext cx="2258727" cy="302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Виктория\Documents\Работа\Ресурсные материалы\Картинки для работы\Растения\Цветы и листья\14010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1569"/>
            <a:ext cx="3031124" cy="282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13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Виктория\Documents\Работа\Ресурсные материалы\Картинки для работы\Для презентаций\Фоны\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Виктория\Documents\Работа\Ресурсные материалы\Картинки для работы\Животные\Насекомые\0_729ee_be4393b_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529034"/>
            <a:ext cx="3561184" cy="3561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Виктория\Documents\Работа\Ресурсные материалы\Картинки для работы\Животные\Насекомые\0_a7b3a_786549a1_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0"/>
            <a:ext cx="3491880" cy="303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Виктория\Documents\Работа\Ресурсные материалы\Картинки для работы\Животные\Домашние животные\0_506e0_439affa7_XXX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-171400"/>
            <a:ext cx="2808311" cy="421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Виктория\Documents\Работа\Ресурсные материалы\Картинки для работы\Животные\Насекомые\130920721_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98603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864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Виктория\Documents\Работа\Ресурсные материалы\Картинки для работы\Для презентаций\Фоны\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Виктория\Documents\Работа\Ресурсные материалы\Картинки для работы\Животные\Домашние животные\0_b2021_69383529_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9" y="3429434"/>
            <a:ext cx="3743981" cy="3743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Виктория\Documents\Работа\Ресурсные материалы\Картинки для работы\Животные\Домашние животные\0_506dd_2b3a18b8_XXX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601795"/>
            <a:ext cx="2795843" cy="419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Виктория\Documents\Работа\Ресурсные материалы\Картинки для работы\Животные\Домашние животные\0_a7b63_8ac93629_L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57" y="-243408"/>
            <a:ext cx="3096344" cy="3875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Виктория\Documents\Работа\Ресурсные материалы\Картинки для работы\Животные\Домашние животные\151515151515 (2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5097"/>
            <a:ext cx="3047375" cy="304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207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Виктория\Documents\Работа\Ресурсные материалы\Картинки для работы\Для презентаций\Фоны\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Виктория\Documents\Работа\Ресурсные материалы\Картинки для работы\Животные\Морские жители\0_a7b46_bec291ea_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22" y="404664"/>
            <a:ext cx="2772586" cy="251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Виктория\Documents\Работа\Ресурсные материалы\Картинки для работы\Животные\Морские жители\0_a7b47_8c020aa4_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644094">
            <a:off x="415359" y="4066769"/>
            <a:ext cx="2789922" cy="267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Виктория\Documents\Работа\Ресурсные материалы\Картинки для работы\Животные\Морские жители\0_a7b52_36c34af4_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0234">
            <a:off x="5910539" y="-64065"/>
            <a:ext cx="2688431" cy="319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Виктория\Documents\Работа\Ресурсные материалы\Картинки для работы\Животные\Дикие животные\0_57a66_5857f47_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22654" y="3212976"/>
            <a:ext cx="2464200" cy="327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604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Виктория\Documents\Работа\Ресурсные материалы\Картинки для работы\Для презентаций\Фоны\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Виктория\Documents\Работа\Ресурсные материалы\Картинки для работы\Животные\Птицы\Дикие\1588112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3527" y="3717032"/>
            <a:ext cx="3005725" cy="293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Виктория\Documents\Работа\Ресурсные материалы\Картинки для работы\Животные\Птицы\Дикие\Синичка-1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68" b="98485" l="310" r="99690">
                        <a14:foregroundMark x1="33437" y1="35101" x2="57276" y2="31313"/>
                        <a14:foregroundMark x1="54180" y1="25000" x2="34985" y2="25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0208">
            <a:off x="5549651" y="3086100"/>
            <a:ext cx="3076575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Виктория\Documents\Работа\Ресурсные материалы\Картинки для работы\Животные\Насекомые\0_a88fd_d1dc8c5f_M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6" y="18634"/>
            <a:ext cx="3742377" cy="374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Виктория\Documents\Работа\Ресурсные материалы\Картинки для работы\Животные\Птицы\Дикие\28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5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5431596" y="134412"/>
            <a:ext cx="3208561" cy="3208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540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Виктория\Documents\Работа\Ресурсные материалы\Картинки для работы\Для презентаций\Фоны\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Виктория\Documents\Работа\Ресурсные материалы\Картинки для работы\Предметы быта\Разное\4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1321"/>
            <a:ext cx="2311325" cy="318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Виктория\Documents\Работа\Ресурсные материалы\Картинки для работы\Предметы быта\Посуда\Кружка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98" b="899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15718"/>
            <a:ext cx="4655399" cy="346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Виктория\Documents\Работа\Ресурсные материалы\Картинки для работы\Предметы быта\Посуда\Ложка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56" b="89933" l="10000" r="90000">
                        <a14:foregroundMark x1="24000" y1="17450" x2="38500" y2="26174"/>
                        <a14:foregroundMark x1="28500" y1="18792" x2="28000" y2="147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9" y="3715718"/>
            <a:ext cx="5053858" cy="3765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Виктория\Documents\Работа\Ресурсные материалы\Картинки для работы\Предметы быта\Посуда\Миска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9" y="468726"/>
            <a:ext cx="4259522" cy="317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570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Виктория\Documents\Работа\Ресурсные материалы\Картинки для работы\Для презентаций\Фоны\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Виктория\Documents\Работа\Ресурсные материалы\Картинки для работы\Предметы быта\Мебель\101449899_Furniture__6_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336" y="111993"/>
            <a:ext cx="3066723" cy="3664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Виктория\Documents\Работа\Ресурсные материалы\Картинки для работы\Предметы быта\Мебель\101449901_Furniture__9_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4957"/>
            <a:ext cx="2880320" cy="408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Виктория\Documents\Работа\Ресурсные материалы\Картинки для работы\Предметы быта\Мебель\1393776125_57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00" b="97067" l="2600" r="9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493" y="4008091"/>
            <a:ext cx="3672408" cy="275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Виктория\Documents\Работа\Ресурсные материалы\Картинки для работы\Еда\95236749_slad32__Mobile_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81" y="4435675"/>
            <a:ext cx="3791329" cy="233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55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6</Words>
  <Application>Microsoft Office PowerPoint</Application>
  <PresentationFormat>Экран (4:3)</PresentationFormat>
  <Paragraphs>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Дидактическая игра «Четвертый лишний»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«Четвертый лишний»</dc:title>
  <dc:creator>???????? ????</dc:creator>
  <cp:lastModifiedBy>???????? ????</cp:lastModifiedBy>
  <cp:revision>19</cp:revision>
  <dcterms:created xsi:type="dcterms:W3CDTF">2018-01-09T04:35:12Z</dcterms:created>
  <dcterms:modified xsi:type="dcterms:W3CDTF">2018-01-19T05:21:23Z</dcterms:modified>
</cp:coreProperties>
</file>