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2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5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9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9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8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4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6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1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0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06A4-3AF1-4613-83BC-1092D54AB09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ECD63-1C1E-4B4F-906D-08D76E2A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4" Type="http://schemas.openxmlformats.org/officeDocument/2006/relationships/image" Target="../media/image27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ктория\Documents\Работа\Ресурсные материалы\Картинки для работы\Для презентаций\Фон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Дидактическая игра «Четвертый лишний»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ия\Documents\Работа\Ресурсные материалы\Картинки для работы\Для презентаций\Фон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Виктория\Documents\Работа\Ресурсные материалы\Картинки для работы\Сказки\Прынцессы\0_a7b54_bfa5bb84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14326"/>
            <a:ext cx="2841523" cy="453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иктория\Documents\Работа\Ресурсные материалы\Картинки для работы\Сказки\Прынцессы\76169021_75833552_9e34f4b53b2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7649"/>
            <a:ext cx="2077891" cy="41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иктория\Documents\Работа\Ресурсные материалы\Картинки для работы\Сказки\Прынцессы\1423458175_fairytale-characters-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736"/>
            <a:ext cx="2088231" cy="46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Виктория\Documents\Работа\Ресурсные материалы\Картинки для работы\Сказки\Зайцы\1194.jp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1" y="76548"/>
            <a:ext cx="24675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5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ocuments\Работа\Ресурсные материалы\Картинки для работы\Для презентаций\Фон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ия\Documents\Работа\Ресурсные материалы\Картинки для работы\Растения\Овощи\4870_slid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3" b="96000" l="0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5" y="334165"/>
            <a:ext cx="3062724" cy="306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тория\Documents\Работа\Ресурсные материалы\Картинки для работы\Растения\Овощи\83734290_1281598861_red_onio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7" b="92561" l="2744" r="98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088232" cy="222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ктория\Documents\Работа\Ресурсные материалы\Картинки для работы\Растения\Овощи\artleo.com-38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8" b="97778" l="5781" r="9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53901"/>
            <a:ext cx="3240360" cy="182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иктория\Documents\Работа\Ресурсные материалы\Картинки для работы\Растения\Фрукты\Winter-fruits-for-Kids-Apple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02" b="97425" l="3762" r="97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62717"/>
            <a:ext cx="3233617" cy="244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2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ия\Documents\Работа\Ресурсные материалы\Картинки для работы\Для презентаций\Фон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иктория\Documents\Работа\Ресурсные материалы\Картинки для работы\Растения\Деревья\noviy-god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376264" cy="28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ocuments\Работа\Ресурсные материалы\Картинки для работы\Растения\Цветы и листья\0_6e3c1_b3e91169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259682" cy="302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тория\Documents\Работа\Ресурсные материалы\Картинки для работы\Растения\Цветы и листья\0da3a81616f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9463">
            <a:off x="5516671" y="49963"/>
            <a:ext cx="2258727" cy="30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ктория\Documents\Работа\Ресурсные материалы\Картинки для работы\Растения\Цветы и листья\1401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1569"/>
            <a:ext cx="3031124" cy="28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ия\Documents\Работа\Ресурсные материалы\Картинки для работы\Для презентаций\Фон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иктория\Documents\Работа\Ресурсные материалы\Картинки для работы\Животные\Насекомые\0_729ee_be4393b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29034"/>
            <a:ext cx="3561184" cy="35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ия\Documents\Работа\Ресурсные материалы\Картинки для работы\Животные\Насекомые\0_a7b3a_786549a1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30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ктория\Documents\Работа\Ресурсные материалы\Картинки для работы\Животные\Домашние животные\0_506e0_439affa7_XX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71400"/>
            <a:ext cx="2808311" cy="42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ктория\Documents\Работа\Ресурсные материалы\Картинки для работы\Животные\Насекомые\130920721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860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6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ия\Documents\Работа\Ресурсные материалы\Картинки для работы\Для презентаций\Фон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иктория\Documents\Работа\Ресурсные материалы\Картинки для работы\Животные\Домашние животные\0_b2021_69383529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" y="3429434"/>
            <a:ext cx="3743981" cy="374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ocuments\Работа\Ресурсные материалы\Картинки для работы\Животные\Домашние животные\0_506dd_2b3a18b8_X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1795"/>
            <a:ext cx="2795843" cy="41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тория\Documents\Работа\Ресурсные материалы\Картинки для работы\Животные\Домашние животные\0_a7b63_8ac93629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7" y="-243408"/>
            <a:ext cx="3096344" cy="38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ктория\Documents\Работа\Ресурсные материалы\Картинки для работы\Животные\Домашние животные\151515151515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97"/>
            <a:ext cx="3047375" cy="304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0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ия\Documents\Работа\Ресурсные материалы\Картинки для работы\Для презентаций\Фон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иктория\Documents\Работа\Ресурсные материалы\Картинки для работы\Животные\Морские жители\0_a7b46_bec291ea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2" y="404664"/>
            <a:ext cx="2772586" cy="251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ктория\Documents\Работа\Ресурсные материалы\Картинки для работы\Животные\Морские жители\0_a7b47_8c020aa4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4094">
            <a:off x="415359" y="4066769"/>
            <a:ext cx="2789922" cy="26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тория\Documents\Работа\Ресурсные материалы\Картинки для работы\Животные\Морские жители\0_a7b52_36c34af4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234">
            <a:off x="5910539" y="-64065"/>
            <a:ext cx="2688431" cy="319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ктория\Documents\Работа\Ресурсные материалы\Картинки для работы\Животные\Дикие животные\0_57a66_5857f47_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2654" y="3212976"/>
            <a:ext cx="2464200" cy="32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0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ия\Documents\Работа\Ресурсные материалы\Картинки для работы\Для презентаций\Фон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ктория\Documents\Работа\Ресурсные материалы\Картинки для работы\Животные\Птицы\Дикие\158811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7" y="3717032"/>
            <a:ext cx="3005725" cy="29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иктория\Documents\Работа\Ресурсные материалы\Картинки для работы\Животные\Птицы\Дикие\Синичка-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68" b="98485" l="310" r="99690">
                        <a14:foregroundMark x1="33437" y1="35101" x2="57276" y2="31313"/>
                        <a14:foregroundMark x1="54180" y1="25000" x2="34985" y2="2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208">
            <a:off x="5549651" y="3086100"/>
            <a:ext cx="30765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иктория\Documents\Работа\Ресурсные материалы\Картинки для работы\Животные\Насекомые\0_a88fd_d1dc8c5f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" y="18634"/>
            <a:ext cx="3742377" cy="374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иктория\Documents\Работа\Ресурсные материалы\Картинки для работы\Животные\Птицы\Дикие\2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431596" y="134412"/>
            <a:ext cx="3208561" cy="32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4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ия\Documents\Работа\Ресурсные материалы\Картинки для работы\Для презентаций\Фон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Виктория\Documents\Работа\Ресурсные материалы\Картинки для работы\Предметы быта\Разное\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321"/>
            <a:ext cx="2311325" cy="31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тория\Documents\Работа\Ресурсные материалы\Картинки для работы\Предметы быта\Посуда\Кружк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8" b="899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5718"/>
            <a:ext cx="4655399" cy="34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ктория\Documents\Работа\Ресурсные материалы\Картинки для работы\Предметы быта\Посуда\Ложка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56" b="89933" l="10000" r="90000">
                        <a14:foregroundMark x1="24000" y1="17450" x2="38500" y2="26174"/>
                        <a14:foregroundMark x1="28500" y1="18792" x2="28000" y2="14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" y="3715718"/>
            <a:ext cx="5053858" cy="376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иктория\Documents\Работа\Ресурсные материалы\Картинки для работы\Предметы быта\Посуда\Миска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" y="468726"/>
            <a:ext cx="4259522" cy="31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7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ия\Documents\Работа\Ресурсные материалы\Картинки для работы\Для презентаций\Фон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Виктория\Documents\Работа\Ресурсные материалы\Картинки для работы\Предметы быта\Мебель\101449899_Furniture__6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36" y="111993"/>
            <a:ext cx="3066723" cy="36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иктория\Documents\Работа\Ресурсные материалы\Картинки для работы\Предметы быта\Мебель\101449901_Furniture__9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957"/>
            <a:ext cx="2880320" cy="40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иктория\Documents\Работа\Ресурсные материалы\Картинки для работы\Предметы быта\Мебель\1393776125_5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0" b="97067" l="26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93" y="4008091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иктория\Documents\Работа\Ресурсные материалы\Картинки для работы\Еда\95236749_slad32__Mobile_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1" y="4435675"/>
            <a:ext cx="3791329" cy="23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Дидактическая игра «Четвертый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«Четвертый лишний»</dc:title>
  <dc:creator>???????? ????</dc:creator>
  <cp:lastModifiedBy>???????? ????</cp:lastModifiedBy>
  <cp:revision>19</cp:revision>
  <dcterms:created xsi:type="dcterms:W3CDTF">2018-01-09T04:35:12Z</dcterms:created>
  <dcterms:modified xsi:type="dcterms:W3CDTF">2018-01-19T05:21:23Z</dcterms:modified>
</cp:coreProperties>
</file>