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D745DCF-4E38-4AA0-9111-829EA64297BD}" type="datetimeFigureOut">
              <a:rPr lang="ru-RU" smtClean="0"/>
              <a:pPr/>
              <a:t>14.05.2018</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B6130A7-F66B-4F9A-9F91-76596E8A0C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745DCF-4E38-4AA0-9111-829EA64297BD}"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6130A7-F66B-4F9A-9F91-76596E8A0C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745DCF-4E38-4AA0-9111-829EA64297BD}"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6130A7-F66B-4F9A-9F91-76596E8A0C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D745DCF-4E38-4AA0-9111-829EA64297BD}" type="datetimeFigureOut">
              <a:rPr lang="ru-RU" smtClean="0"/>
              <a:pPr/>
              <a:t>14.05.2018</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9B6130A7-F66B-4F9A-9F91-76596E8A0C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D745DCF-4E38-4AA0-9111-829EA64297BD}" type="datetimeFigureOut">
              <a:rPr lang="ru-RU" smtClean="0"/>
              <a:pPr/>
              <a:t>14.05.2018</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9B6130A7-F66B-4F9A-9F91-76596E8A0C3C}"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D745DCF-4E38-4AA0-9111-829EA64297BD}" type="datetimeFigureOut">
              <a:rPr lang="ru-RU" smtClean="0"/>
              <a:pPr/>
              <a:t>14.05.2018</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9B6130A7-F66B-4F9A-9F91-76596E8A0C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D745DCF-4E38-4AA0-9111-829EA64297BD}" type="datetimeFigureOut">
              <a:rPr lang="ru-RU" smtClean="0"/>
              <a:pPr/>
              <a:t>14.05.2018</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9B6130A7-F66B-4F9A-9F91-76596E8A0C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745DCF-4E38-4AA0-9111-829EA64297BD}" type="datetimeFigureOut">
              <a:rPr lang="ru-RU" smtClean="0"/>
              <a:pPr/>
              <a:t>14.05.2018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6130A7-F66B-4F9A-9F91-76596E8A0C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D745DCF-4E38-4AA0-9111-829EA64297BD}" type="datetimeFigureOut">
              <a:rPr lang="ru-RU" smtClean="0"/>
              <a:pPr/>
              <a:t>14.05.2018</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9B6130A7-F66B-4F9A-9F91-76596E8A0C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D745DCF-4E38-4AA0-9111-829EA64297BD}" type="datetimeFigureOut">
              <a:rPr lang="ru-RU" smtClean="0"/>
              <a:pPr/>
              <a:t>14.05.2018</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9B6130A7-F66B-4F9A-9F91-76596E8A0C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D745DCF-4E38-4AA0-9111-829EA64297BD}" type="datetimeFigureOut">
              <a:rPr lang="ru-RU" smtClean="0"/>
              <a:pPr/>
              <a:t>14.05.2018</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9B6130A7-F66B-4F9A-9F91-76596E8A0C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D745DCF-4E38-4AA0-9111-829EA64297BD}" type="datetimeFigureOut">
              <a:rPr lang="ru-RU" smtClean="0"/>
              <a:pPr/>
              <a:t>14.05.2018</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B6130A7-F66B-4F9A-9F91-76596E8A0C3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512167"/>
          </a:xfrm>
        </p:spPr>
        <p:txBody>
          <a:bodyPr/>
          <a:lstStyle/>
          <a:p>
            <a:r>
              <a:rPr lang="en-US" dirty="0" smtClean="0"/>
              <a:t>PC–Personal Computer</a:t>
            </a:r>
            <a:endParaRPr lang="ru-RU" dirty="0"/>
          </a:p>
        </p:txBody>
      </p:sp>
      <p:sp>
        <p:nvSpPr>
          <p:cNvPr id="3" name="Подзаголовок 2"/>
          <p:cNvSpPr>
            <a:spLocks noGrp="1"/>
          </p:cNvSpPr>
          <p:nvPr>
            <p:ph type="subTitle" idx="1"/>
          </p:nvPr>
        </p:nvSpPr>
        <p:spPr>
          <a:xfrm>
            <a:off x="540544" y="2250280"/>
            <a:ext cx="4031456" cy="1752600"/>
          </a:xfrm>
        </p:spPr>
        <p:txBody>
          <a:bodyPr>
            <a:noAutofit/>
          </a:bodyPr>
          <a:lstStyle/>
          <a:p>
            <a:r>
              <a:rPr lang="en-US" sz="2400" b="1" dirty="0" smtClean="0"/>
              <a:t>The Presentation is created by </a:t>
            </a:r>
            <a:r>
              <a:rPr lang="en-US" sz="2400" b="1" dirty="0" err="1" smtClean="0"/>
              <a:t>Basanov</a:t>
            </a:r>
            <a:r>
              <a:rPr lang="en-US" sz="2400" b="1" dirty="0" smtClean="0"/>
              <a:t> </a:t>
            </a:r>
            <a:r>
              <a:rPr lang="en-US" sz="2400" b="1" dirty="0" err="1" smtClean="0"/>
              <a:t>Rustam</a:t>
            </a:r>
            <a:endParaRPr lang="en-US" sz="2400" b="1" dirty="0" smtClean="0"/>
          </a:p>
          <a:p>
            <a:r>
              <a:rPr lang="en-US" sz="2400" b="1" dirty="0" smtClean="0"/>
              <a:t>Form: 10 “A”</a:t>
            </a:r>
          </a:p>
          <a:p>
            <a:r>
              <a:rPr lang="en-US" sz="2400" b="1" dirty="0" smtClean="0"/>
              <a:t>The School-Gymnasium </a:t>
            </a:r>
            <a:r>
              <a:rPr lang="ru-RU" sz="2400" b="1" dirty="0" smtClean="0"/>
              <a:t>№1</a:t>
            </a:r>
          </a:p>
          <a:p>
            <a:r>
              <a:rPr lang="en-US" sz="2400" b="1" dirty="0" smtClean="0"/>
              <a:t>Teacher: Tatyana </a:t>
            </a:r>
            <a:r>
              <a:rPr lang="en-US" sz="2400" b="1" dirty="0" err="1" smtClean="0"/>
              <a:t>Voropayeva</a:t>
            </a:r>
            <a:r>
              <a:rPr lang="en-US" sz="2400" b="1" dirty="0" smtClean="0"/>
              <a:t> </a:t>
            </a:r>
            <a:endParaRPr lang="ru-RU" sz="2400" b="1" dirty="0"/>
          </a:p>
        </p:txBody>
      </p:sp>
      <p:pic>
        <p:nvPicPr>
          <p:cNvPr id="5" name="Рисунок 4" descr="meteor-4-yadra-po-3-9ghz-monytor-22-acer__36647155m.jpg"/>
          <p:cNvPicPr>
            <a:picLocks noChangeAspect="1"/>
          </p:cNvPicPr>
          <p:nvPr/>
        </p:nvPicPr>
        <p:blipFill>
          <a:blip r:embed="rId2" cstate="print"/>
          <a:stretch>
            <a:fillRect/>
          </a:stretch>
        </p:blipFill>
        <p:spPr>
          <a:xfrm>
            <a:off x="5148064" y="2132856"/>
            <a:ext cx="3528392"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8062912" cy="1268760"/>
          </a:xfrm>
        </p:spPr>
        <p:txBody>
          <a:bodyPr/>
          <a:lstStyle/>
          <a:p>
            <a:r>
              <a:rPr lang="en-US" dirty="0" smtClean="0"/>
              <a:t>Computer software</a:t>
            </a:r>
            <a:endParaRPr lang="ru-RU" dirty="0"/>
          </a:p>
        </p:txBody>
      </p:sp>
      <p:sp>
        <p:nvSpPr>
          <p:cNvPr id="3" name="Подзаголовок 2"/>
          <p:cNvSpPr>
            <a:spLocks noGrp="1"/>
          </p:cNvSpPr>
          <p:nvPr>
            <p:ph type="subTitle" idx="1"/>
          </p:nvPr>
        </p:nvSpPr>
        <p:spPr>
          <a:xfrm>
            <a:off x="251520" y="1340768"/>
            <a:ext cx="8062912" cy="1728192"/>
          </a:xfrm>
        </p:spPr>
        <p:txBody>
          <a:bodyPr>
            <a:normAutofit fontScale="92500" lnSpcReduction="10000"/>
          </a:bodyPr>
          <a:lstStyle/>
          <a:p>
            <a:r>
              <a:rPr lang="en-US" dirty="0" smtClean="0"/>
              <a:t>Computer software, or just software, is any set of machine-readable instructions that directs a computer’s processor to perform specific operations. </a:t>
            </a:r>
            <a:endParaRPr lang="ru-RU" dirty="0"/>
          </a:p>
        </p:txBody>
      </p:sp>
      <p:pic>
        <p:nvPicPr>
          <p:cNvPr id="4" name="Рисунок 3" descr="1696387.jpg"/>
          <p:cNvPicPr>
            <a:picLocks noChangeAspect="1"/>
          </p:cNvPicPr>
          <p:nvPr/>
        </p:nvPicPr>
        <p:blipFill>
          <a:blip r:embed="rId2" cstate="print"/>
          <a:stretch>
            <a:fillRect/>
          </a:stretch>
        </p:blipFill>
        <p:spPr>
          <a:xfrm>
            <a:off x="1475657" y="3068960"/>
            <a:ext cx="6264696" cy="36810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492896"/>
            <a:ext cx="8062912" cy="1470025"/>
          </a:xfrm>
        </p:spPr>
        <p:txBody>
          <a:bodyPr/>
          <a:lstStyle/>
          <a:p>
            <a:r>
              <a:rPr lang="en-US" dirty="0" smtClean="0"/>
              <a:t>Thanks For Attention</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0"/>
            <a:ext cx="6858000" cy="990600"/>
          </a:xfrm>
        </p:spPr>
        <p:txBody>
          <a:bodyPr/>
          <a:lstStyle/>
          <a:p>
            <a:pPr algn="l"/>
            <a:r>
              <a:rPr lang="en-US" dirty="0" smtClean="0"/>
              <a:t>Definition</a:t>
            </a:r>
            <a:endParaRPr lang="ru-RU" dirty="0"/>
          </a:p>
        </p:txBody>
      </p:sp>
      <p:sp>
        <p:nvSpPr>
          <p:cNvPr id="2" name="Подзаголовок 1"/>
          <p:cNvSpPr>
            <a:spLocks noGrp="1"/>
          </p:cNvSpPr>
          <p:nvPr>
            <p:ph type="subTitle" idx="1"/>
          </p:nvPr>
        </p:nvSpPr>
        <p:spPr>
          <a:xfrm>
            <a:off x="539552" y="1196752"/>
            <a:ext cx="8062912" cy="2518096"/>
          </a:xfrm>
        </p:spPr>
        <p:txBody>
          <a:bodyPr/>
          <a:lstStyle/>
          <a:p>
            <a:pPr algn="l"/>
            <a:r>
              <a:rPr lang="en-US" dirty="0" smtClean="0"/>
              <a:t>A device that computes, especially a programmable electronic machine that performs high-speed mathematical or logical operations or that assembles processes information.  </a:t>
            </a:r>
            <a:endParaRPr lang="ru-RU" dirty="0"/>
          </a:p>
        </p:txBody>
      </p:sp>
      <p:pic>
        <p:nvPicPr>
          <p:cNvPr id="4" name="Рисунок 3" descr="Nir_PK_1_(935).jpg"/>
          <p:cNvPicPr>
            <a:picLocks noChangeAspect="1"/>
          </p:cNvPicPr>
          <p:nvPr/>
        </p:nvPicPr>
        <p:blipFill>
          <a:blip r:embed="rId2" cstate="print"/>
          <a:stretch>
            <a:fillRect/>
          </a:stretch>
        </p:blipFill>
        <p:spPr>
          <a:xfrm>
            <a:off x="5004048" y="3140968"/>
            <a:ext cx="3795312" cy="35661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7884368" cy="1268760"/>
          </a:xfrm>
        </p:spPr>
        <p:txBody>
          <a:bodyPr/>
          <a:lstStyle/>
          <a:p>
            <a:r>
              <a:rPr lang="en-US" dirty="0" smtClean="0"/>
              <a:t>History of computers </a:t>
            </a:r>
            <a:endParaRPr lang="ru-RU" dirty="0"/>
          </a:p>
        </p:txBody>
      </p:sp>
      <p:sp>
        <p:nvSpPr>
          <p:cNvPr id="3" name="Подзаголовок 2"/>
          <p:cNvSpPr>
            <a:spLocks noGrp="1"/>
          </p:cNvSpPr>
          <p:nvPr>
            <p:ph type="subTitle" idx="1"/>
          </p:nvPr>
        </p:nvSpPr>
        <p:spPr>
          <a:xfrm>
            <a:off x="0" y="1484784"/>
            <a:ext cx="4499992" cy="5373216"/>
          </a:xfrm>
        </p:spPr>
        <p:txBody>
          <a:bodyPr>
            <a:normAutofit/>
          </a:bodyPr>
          <a:lstStyle/>
          <a:p>
            <a:r>
              <a:rPr lang="en-US" dirty="0" smtClean="0"/>
              <a:t>Considered a “father of the computer” Charles Babbage(1791-1871) is credited with inventing the first mechanical computer that eventually led to more complex designs.</a:t>
            </a:r>
            <a:endParaRPr lang="ru-RU" dirty="0"/>
          </a:p>
        </p:txBody>
      </p:sp>
      <p:pic>
        <p:nvPicPr>
          <p:cNvPr id="4" name="Рисунок 3" descr="Charles Babbage.jpg"/>
          <p:cNvPicPr>
            <a:picLocks noChangeAspect="1"/>
          </p:cNvPicPr>
          <p:nvPr/>
        </p:nvPicPr>
        <p:blipFill>
          <a:blip r:embed="rId2" cstate="print"/>
          <a:stretch>
            <a:fillRect/>
          </a:stretch>
        </p:blipFill>
        <p:spPr>
          <a:xfrm>
            <a:off x="4499992" y="1412776"/>
            <a:ext cx="4445378" cy="518457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lstStyle/>
          <a:p>
            <a:pPr algn="l"/>
            <a:r>
              <a:rPr lang="ru-RU" dirty="0" smtClean="0"/>
              <a:t>5 </a:t>
            </a:r>
            <a:r>
              <a:rPr lang="en-US" dirty="0" smtClean="0"/>
              <a:t>generations </a:t>
            </a:r>
            <a:endParaRPr lang="ru-RU" dirty="0"/>
          </a:p>
        </p:txBody>
      </p:sp>
      <p:sp>
        <p:nvSpPr>
          <p:cNvPr id="3" name="Подзаголовок 2"/>
          <p:cNvSpPr>
            <a:spLocks noGrp="1"/>
          </p:cNvSpPr>
          <p:nvPr>
            <p:ph type="subTitle" idx="1"/>
          </p:nvPr>
        </p:nvSpPr>
        <p:spPr>
          <a:xfrm>
            <a:off x="323528" y="1700808"/>
            <a:ext cx="4176464" cy="4896544"/>
          </a:xfrm>
        </p:spPr>
        <p:txBody>
          <a:bodyPr/>
          <a:lstStyle/>
          <a:p>
            <a:r>
              <a:rPr lang="en-US" dirty="0" smtClean="0"/>
              <a:t>First Generation 1940-1956: Vacuum Tubes The first computers used vacuum tubes for circuitry and memory, and were often enormous taking up entire. </a:t>
            </a:r>
            <a:endParaRPr lang="ru-RU" dirty="0"/>
          </a:p>
        </p:txBody>
      </p:sp>
      <p:pic>
        <p:nvPicPr>
          <p:cNvPr id="4" name="Рисунок 3" descr="09-Johnniac.gif"/>
          <p:cNvPicPr>
            <a:picLocks noChangeAspect="1"/>
          </p:cNvPicPr>
          <p:nvPr/>
        </p:nvPicPr>
        <p:blipFill>
          <a:blip r:embed="rId2" cstate="print"/>
          <a:stretch>
            <a:fillRect/>
          </a:stretch>
        </p:blipFill>
        <p:spPr>
          <a:xfrm>
            <a:off x="4499992" y="1556792"/>
            <a:ext cx="4464496" cy="396044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lstStyle/>
          <a:p>
            <a:r>
              <a:rPr lang="en-US" dirty="0" smtClean="0"/>
              <a:t>Second Generation 1956-1963: Transistors</a:t>
            </a:r>
            <a:endParaRPr lang="ru-RU" dirty="0"/>
          </a:p>
        </p:txBody>
      </p:sp>
      <p:sp>
        <p:nvSpPr>
          <p:cNvPr id="3" name="Подзаголовок 2"/>
          <p:cNvSpPr>
            <a:spLocks noGrp="1"/>
          </p:cNvSpPr>
          <p:nvPr>
            <p:ph type="subTitle" idx="1"/>
          </p:nvPr>
        </p:nvSpPr>
        <p:spPr>
          <a:xfrm>
            <a:off x="0" y="1628800"/>
            <a:ext cx="4932040" cy="5229200"/>
          </a:xfrm>
        </p:spPr>
        <p:txBody>
          <a:bodyPr/>
          <a:lstStyle/>
          <a:p>
            <a:r>
              <a:rPr lang="en-US" dirty="0" smtClean="0"/>
              <a:t>Transistors replaced vacuum tubes and ushered in the second generation of computers. The transistor was invented in 1947 but did not see widespread use in computers until the late 50s.</a:t>
            </a:r>
            <a:endParaRPr lang="ru-RU" dirty="0"/>
          </a:p>
        </p:txBody>
      </p:sp>
      <p:pic>
        <p:nvPicPr>
          <p:cNvPr id="4" name="Рисунок 3" descr="L14F1,L14F2,L14G1,L14G2,BPW36,BPW38.jpg"/>
          <p:cNvPicPr>
            <a:picLocks noChangeAspect="1"/>
          </p:cNvPicPr>
          <p:nvPr/>
        </p:nvPicPr>
        <p:blipFill>
          <a:blip r:embed="rId2" cstate="print"/>
          <a:stretch>
            <a:fillRect/>
          </a:stretch>
        </p:blipFill>
        <p:spPr>
          <a:xfrm>
            <a:off x="4860032" y="1772816"/>
            <a:ext cx="4104456" cy="482453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normAutofit/>
          </a:bodyPr>
          <a:lstStyle/>
          <a:p>
            <a:r>
              <a:rPr lang="en-US" dirty="0" smtClean="0"/>
              <a:t>Third Generation 1964-1971: Integrated Circuits </a:t>
            </a:r>
            <a:endParaRPr lang="ru-RU" dirty="0"/>
          </a:p>
        </p:txBody>
      </p:sp>
      <p:sp>
        <p:nvSpPr>
          <p:cNvPr id="3" name="Подзаголовок 2"/>
          <p:cNvSpPr>
            <a:spLocks noGrp="1"/>
          </p:cNvSpPr>
          <p:nvPr>
            <p:ph type="subTitle" idx="1"/>
          </p:nvPr>
        </p:nvSpPr>
        <p:spPr>
          <a:xfrm>
            <a:off x="0" y="1556792"/>
            <a:ext cx="4932040" cy="5301208"/>
          </a:xfrm>
        </p:spPr>
        <p:txBody>
          <a:bodyPr/>
          <a:lstStyle/>
          <a:p>
            <a:r>
              <a:rPr lang="en-US" dirty="0" smtClean="0"/>
              <a:t>The development of the integrated circuit was the hallmark of the third generation of computers Transistors were miniaturized and placed on silicon chips, called semiconductors, which drastically increased the speed and efficiency of computers.  </a:t>
            </a:r>
            <a:endParaRPr lang="ru-RU" dirty="0"/>
          </a:p>
        </p:txBody>
      </p:sp>
      <p:pic>
        <p:nvPicPr>
          <p:cNvPr id="4" name="Рисунок 3" descr="integrated-circuits-are-your-friends-openprocesslab-foto-wollschaf-released-under-thecc-by-ss-license_basics-of-circuits_dual-battery-system-installation-diode-cathode-marking-q.jpg"/>
          <p:cNvPicPr>
            <a:picLocks noChangeAspect="1"/>
          </p:cNvPicPr>
          <p:nvPr/>
        </p:nvPicPr>
        <p:blipFill>
          <a:blip r:embed="rId2" cstate="print"/>
          <a:stretch>
            <a:fillRect/>
          </a:stretch>
        </p:blipFill>
        <p:spPr>
          <a:xfrm>
            <a:off x="4860032" y="1700808"/>
            <a:ext cx="4104456" cy="463986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lstStyle/>
          <a:p>
            <a:r>
              <a:rPr lang="en-US" dirty="0" smtClean="0"/>
              <a:t>Fourth Generation 1971-Present:Microprocessors</a:t>
            </a:r>
            <a:endParaRPr lang="ru-RU" dirty="0"/>
          </a:p>
        </p:txBody>
      </p:sp>
      <p:sp>
        <p:nvSpPr>
          <p:cNvPr id="3" name="Подзаголовок 2"/>
          <p:cNvSpPr>
            <a:spLocks noGrp="1"/>
          </p:cNvSpPr>
          <p:nvPr>
            <p:ph type="subTitle" idx="1"/>
          </p:nvPr>
        </p:nvSpPr>
        <p:spPr>
          <a:xfrm>
            <a:off x="0" y="1412776"/>
            <a:ext cx="4788024" cy="5445224"/>
          </a:xfrm>
        </p:spPr>
        <p:txBody>
          <a:bodyPr/>
          <a:lstStyle/>
          <a:p>
            <a:r>
              <a:rPr lang="en-US" dirty="0" smtClean="0"/>
              <a:t>The microprocessor brought the fourth generation of computers, as thousands of integrated circuits were built onto a single silicon chip.</a:t>
            </a:r>
            <a:endParaRPr lang="ru-RU" dirty="0"/>
          </a:p>
        </p:txBody>
      </p:sp>
      <p:pic>
        <p:nvPicPr>
          <p:cNvPr id="4" name="Рисунок 3" descr="1_1dbd4621d972.jpg"/>
          <p:cNvPicPr>
            <a:picLocks noChangeAspect="1"/>
          </p:cNvPicPr>
          <p:nvPr/>
        </p:nvPicPr>
        <p:blipFill>
          <a:blip r:embed="rId2" cstate="print"/>
          <a:stretch>
            <a:fillRect/>
          </a:stretch>
        </p:blipFill>
        <p:spPr>
          <a:xfrm>
            <a:off x="4716016" y="1628800"/>
            <a:ext cx="4283968" cy="328612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lstStyle/>
          <a:p>
            <a:r>
              <a:rPr lang="en-US" dirty="0" smtClean="0"/>
              <a:t>Fifth Generation of Computers</a:t>
            </a:r>
            <a:endParaRPr lang="ru-RU" dirty="0"/>
          </a:p>
        </p:txBody>
      </p:sp>
      <p:sp>
        <p:nvSpPr>
          <p:cNvPr id="3" name="Подзаголовок 2"/>
          <p:cNvSpPr>
            <a:spLocks noGrp="1"/>
          </p:cNvSpPr>
          <p:nvPr>
            <p:ph type="subTitle" idx="1"/>
          </p:nvPr>
        </p:nvSpPr>
        <p:spPr>
          <a:xfrm>
            <a:off x="0" y="1628800"/>
            <a:ext cx="4716016" cy="5229200"/>
          </a:xfrm>
        </p:spPr>
        <p:txBody>
          <a:bodyPr/>
          <a:lstStyle/>
          <a:p>
            <a:r>
              <a:rPr lang="en-US" dirty="0" smtClean="0"/>
              <a:t>Fifth generation computing devices, based on artificial intelligence, are still in development, though there are some applications, such as voice recognition, that are being used today.</a:t>
            </a:r>
            <a:endParaRPr lang="ru-RU" dirty="0"/>
          </a:p>
        </p:txBody>
      </p:sp>
      <p:pic>
        <p:nvPicPr>
          <p:cNvPr id="4" name="Рисунок 3" descr="0.jpg"/>
          <p:cNvPicPr>
            <a:picLocks noChangeAspect="1"/>
          </p:cNvPicPr>
          <p:nvPr/>
        </p:nvPicPr>
        <p:blipFill>
          <a:blip r:embed="rId2" cstate="print"/>
          <a:stretch>
            <a:fillRect/>
          </a:stretch>
        </p:blipFill>
        <p:spPr>
          <a:xfrm>
            <a:off x="4644008" y="1628800"/>
            <a:ext cx="4292976" cy="486916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62912" cy="1470025"/>
          </a:xfrm>
        </p:spPr>
        <p:txBody>
          <a:bodyPr/>
          <a:lstStyle/>
          <a:p>
            <a:r>
              <a:rPr lang="en-US" dirty="0" smtClean="0"/>
              <a:t>Computer hardware</a:t>
            </a:r>
            <a:endParaRPr lang="ru-RU" dirty="0"/>
          </a:p>
        </p:txBody>
      </p:sp>
      <p:sp>
        <p:nvSpPr>
          <p:cNvPr id="3" name="Подзаголовок 2"/>
          <p:cNvSpPr>
            <a:spLocks noGrp="1"/>
          </p:cNvSpPr>
          <p:nvPr>
            <p:ph type="subTitle" idx="1"/>
          </p:nvPr>
        </p:nvSpPr>
        <p:spPr>
          <a:xfrm>
            <a:off x="0" y="1628800"/>
            <a:ext cx="9144000" cy="1752600"/>
          </a:xfrm>
        </p:spPr>
        <p:txBody>
          <a:bodyPr/>
          <a:lstStyle/>
          <a:p>
            <a:r>
              <a:rPr lang="en-US" dirty="0" smtClean="0"/>
              <a:t>Computer hardware is the collection of physical elements that constitute a computer system</a:t>
            </a:r>
            <a:endParaRPr lang="ru-RU" dirty="0"/>
          </a:p>
        </p:txBody>
      </p:sp>
      <p:pic>
        <p:nvPicPr>
          <p:cNvPr id="4" name="Рисунок 3" descr="index.jpg"/>
          <p:cNvPicPr>
            <a:picLocks noChangeAspect="1"/>
          </p:cNvPicPr>
          <p:nvPr/>
        </p:nvPicPr>
        <p:blipFill>
          <a:blip r:embed="rId2" cstate="print"/>
          <a:stretch>
            <a:fillRect/>
          </a:stretch>
        </p:blipFill>
        <p:spPr>
          <a:xfrm>
            <a:off x="1403648" y="2636912"/>
            <a:ext cx="6467475" cy="403244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237</TotalTime>
  <Words>288</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Яркая</vt:lpstr>
      <vt:lpstr>PC–Personal Computer</vt:lpstr>
      <vt:lpstr>Definition</vt:lpstr>
      <vt:lpstr>History of computers </vt:lpstr>
      <vt:lpstr>5 generations </vt:lpstr>
      <vt:lpstr>Second Generation 1956-1963: Transistors</vt:lpstr>
      <vt:lpstr>Third Generation 1964-1971: Integrated Circuits </vt:lpstr>
      <vt:lpstr>Fourth Generation 1971-Present:Microprocessors</vt:lpstr>
      <vt:lpstr>Fifth Generation of Computers</vt:lpstr>
      <vt:lpstr>Computer hardware</vt:lpstr>
      <vt:lpstr>Computer software</vt:lpstr>
      <vt:lpstr>Thanks For Attention</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7</dc:creator>
  <cp:lastModifiedBy>32432</cp:lastModifiedBy>
  <cp:revision>22</cp:revision>
  <dcterms:created xsi:type="dcterms:W3CDTF">2018-03-31T10:33:59Z</dcterms:created>
  <dcterms:modified xsi:type="dcterms:W3CDTF">2018-05-14T06:27:47Z</dcterms:modified>
</cp:coreProperties>
</file>