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05" r:id="rId3"/>
    <p:sldId id="306" r:id="rId4"/>
    <p:sldId id="307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71BFE8-31A1-40A1-9FAB-BFC29656D55D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160FB59-F2D7-4FD9-94E1-D400B4A383F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Активные методы обучения</a:t>
          </a:r>
          <a:endParaRPr lang="ru-RU" dirty="0">
            <a:solidFill>
              <a:schemeClr val="tx1"/>
            </a:solidFill>
          </a:endParaRPr>
        </a:p>
      </dgm:t>
    </dgm:pt>
    <dgm:pt modelId="{1363EFAE-0B14-4FF5-98D3-22AB346D42E6}" type="parTrans" cxnId="{CA3E8D4F-1EFC-418E-AC5E-C4B5367871FA}">
      <dgm:prSet/>
      <dgm:spPr/>
      <dgm:t>
        <a:bodyPr/>
        <a:lstStyle/>
        <a:p>
          <a:endParaRPr lang="ru-RU"/>
        </a:p>
      </dgm:t>
    </dgm:pt>
    <dgm:pt modelId="{A92CC228-A1A8-4BE7-BE7A-4F6CE1FADB57}" type="sibTrans" cxnId="{CA3E8D4F-1EFC-418E-AC5E-C4B5367871FA}">
      <dgm:prSet/>
      <dgm:spPr/>
      <dgm:t>
        <a:bodyPr/>
        <a:lstStyle/>
        <a:p>
          <a:endParaRPr lang="ru-RU"/>
        </a:p>
      </dgm:t>
    </dgm:pt>
    <dgm:pt modelId="{97AB79CE-9EEB-4B09-86E3-B92319D7736B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Стратегия «</a:t>
          </a:r>
          <a:r>
            <a:rPr lang="ru-RU" sz="20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Инсерт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».Использую при изучении нового материала что обеспечивает эффективное усвоение большого объема информации</a:t>
          </a:r>
          <a:r>
            <a:rPr lang="ru-RU" sz="1600" dirty="0" smtClean="0"/>
            <a:t>.</a:t>
          </a:r>
          <a:endParaRPr lang="ru-RU" sz="1600" dirty="0"/>
        </a:p>
      </dgm:t>
    </dgm:pt>
    <dgm:pt modelId="{35712C79-BEEE-4D3A-B458-A2752E6308E9}" type="parTrans" cxnId="{A8953A73-ECC1-49F5-A9C5-966BE34E3FB3}">
      <dgm:prSet/>
      <dgm:spPr/>
      <dgm:t>
        <a:bodyPr/>
        <a:lstStyle/>
        <a:p>
          <a:endParaRPr lang="ru-RU"/>
        </a:p>
      </dgm:t>
    </dgm:pt>
    <dgm:pt modelId="{20B71FDD-10D1-4746-BCF6-78AFC4C4623F}" type="sibTrans" cxnId="{A8953A73-ECC1-49F5-A9C5-966BE34E3FB3}">
      <dgm:prSet/>
      <dgm:spPr/>
      <dgm:t>
        <a:bodyPr/>
        <a:lstStyle/>
        <a:p>
          <a:endParaRPr lang="ru-RU"/>
        </a:p>
      </dgm:t>
    </dgm:pt>
    <dgm:pt modelId="{C3CFB72B-6D09-4432-BF20-33E8E2C9070A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Стратегия «Дополни меня» Индивидуальная форма работы. Направлена на то что бы раскрыть индивидуальные способности каждого ученика.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EF96B7-4F04-4CD0-963B-0B5F1C9F4B85}" type="parTrans" cxnId="{0A2948B9-6741-4310-8AD9-1064FA5B13FC}">
      <dgm:prSet/>
      <dgm:spPr/>
      <dgm:t>
        <a:bodyPr/>
        <a:lstStyle/>
        <a:p>
          <a:endParaRPr lang="ru-RU"/>
        </a:p>
      </dgm:t>
    </dgm:pt>
    <dgm:pt modelId="{AD600019-1D1B-41FD-9F69-C08CF6FDAB15}" type="sibTrans" cxnId="{0A2948B9-6741-4310-8AD9-1064FA5B13FC}">
      <dgm:prSet/>
      <dgm:spPr/>
      <dgm:t>
        <a:bodyPr/>
        <a:lstStyle/>
        <a:p>
          <a:endParaRPr lang="ru-RU"/>
        </a:p>
      </dgm:t>
    </dgm:pt>
    <dgm:pt modelId="{E1B1FADC-8AC8-4A20-8F49-13841F60E4ED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Презентация постеров .Позволяет развивать творческие способности .Повышает активность учащихся.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33F716-EC1F-4BC1-A9AA-668AB44EFEB8}" type="parTrans" cxnId="{1539E43F-3062-4664-94D1-CB35F51A2467}">
      <dgm:prSet/>
      <dgm:spPr/>
      <dgm:t>
        <a:bodyPr/>
        <a:lstStyle/>
        <a:p>
          <a:endParaRPr lang="ru-RU"/>
        </a:p>
      </dgm:t>
    </dgm:pt>
    <dgm:pt modelId="{56AF47C6-1724-46D2-A28D-6135783C483D}" type="sibTrans" cxnId="{1539E43F-3062-4664-94D1-CB35F51A2467}">
      <dgm:prSet/>
      <dgm:spPr/>
      <dgm:t>
        <a:bodyPr/>
        <a:lstStyle/>
        <a:p>
          <a:endParaRPr lang="ru-RU"/>
        </a:p>
      </dgm:t>
    </dgm:pt>
    <dgm:pt modelId="{311C0368-5888-41A7-8999-1DCDA1F92312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Стратегия «Проверь себя» Используется для взаимопроверки полученных знаний. Позволяет развивать </a:t>
          </a:r>
          <a:r>
            <a:rPr lang="ru-RU" sz="20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контроль, повышение познавательную активность учащихся.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FBD1EE-13EE-4A26-BD99-30BA81F27243}" type="parTrans" cxnId="{C2C41F5D-B8FA-4A18-BCE1-7A7028AF038A}">
      <dgm:prSet/>
      <dgm:spPr/>
      <dgm:t>
        <a:bodyPr/>
        <a:lstStyle/>
        <a:p>
          <a:endParaRPr lang="ru-RU"/>
        </a:p>
      </dgm:t>
    </dgm:pt>
    <dgm:pt modelId="{FEC67418-A92A-4DE3-B8AF-540984F937BE}" type="sibTrans" cxnId="{C2C41F5D-B8FA-4A18-BCE1-7A7028AF038A}">
      <dgm:prSet/>
      <dgm:spPr/>
      <dgm:t>
        <a:bodyPr/>
        <a:lstStyle/>
        <a:p>
          <a:endParaRPr lang="ru-RU"/>
        </a:p>
      </dgm:t>
    </dgm:pt>
    <dgm:pt modelId="{AC8C3657-B5B0-4BF8-BB95-39DFD296E568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Достижение учебной деятельности.</a:t>
          </a:r>
          <a:endParaRPr lang="ru-RU" sz="2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8FBB64-AF79-4DB0-889B-4D2A928ED9E3}" type="parTrans" cxnId="{FF91A99C-2953-4C7E-AC0F-B6800DC2983C}">
      <dgm:prSet/>
      <dgm:spPr/>
      <dgm:t>
        <a:bodyPr/>
        <a:lstStyle/>
        <a:p>
          <a:endParaRPr lang="ru-RU"/>
        </a:p>
      </dgm:t>
    </dgm:pt>
    <dgm:pt modelId="{40260BC9-A56B-4B8B-8245-74D73F756E71}" type="sibTrans" cxnId="{FF91A99C-2953-4C7E-AC0F-B6800DC2983C}">
      <dgm:prSet/>
      <dgm:spPr/>
      <dgm:t>
        <a:bodyPr/>
        <a:lstStyle/>
        <a:p>
          <a:endParaRPr lang="ru-RU"/>
        </a:p>
      </dgm:t>
    </dgm:pt>
    <dgm:pt modelId="{57B8DBCA-2CD9-44C4-BA03-59A7D6375969}" type="pres">
      <dgm:prSet presAssocID="{1A71BFE8-31A1-40A1-9FAB-BFC29656D55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D5FEDFF-D173-44DC-8EF4-ADA1A5B310C6}" type="pres">
      <dgm:prSet presAssocID="{0160FB59-F2D7-4FD9-94E1-D400B4A383F7}" presName="vertOne" presStyleCnt="0"/>
      <dgm:spPr/>
    </dgm:pt>
    <dgm:pt modelId="{7C07EF21-47B1-4A4B-A9E9-22BDA2377202}" type="pres">
      <dgm:prSet presAssocID="{0160FB59-F2D7-4FD9-94E1-D400B4A383F7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F03B2D-EE4D-491F-89F1-F38BC07BB51C}" type="pres">
      <dgm:prSet presAssocID="{0160FB59-F2D7-4FD9-94E1-D400B4A383F7}" presName="parTransOne" presStyleCnt="0"/>
      <dgm:spPr/>
    </dgm:pt>
    <dgm:pt modelId="{2190CDDF-70CA-4D24-B782-0A09A57EEE0F}" type="pres">
      <dgm:prSet presAssocID="{0160FB59-F2D7-4FD9-94E1-D400B4A383F7}" presName="horzOne" presStyleCnt="0"/>
      <dgm:spPr/>
    </dgm:pt>
    <dgm:pt modelId="{D4114A61-DEBC-4065-A142-1CFCFA3F6FE8}" type="pres">
      <dgm:prSet presAssocID="{97AB79CE-9EEB-4B09-86E3-B92319D7736B}" presName="vertTwo" presStyleCnt="0"/>
      <dgm:spPr/>
    </dgm:pt>
    <dgm:pt modelId="{DC4F65D6-6DA7-44B3-AAAA-78B2E0D87B96}" type="pres">
      <dgm:prSet presAssocID="{97AB79CE-9EEB-4B09-86E3-B92319D7736B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B821BE-62CC-4A78-AAA0-C4696EE65F8B}" type="pres">
      <dgm:prSet presAssocID="{97AB79CE-9EEB-4B09-86E3-B92319D7736B}" presName="parTransTwo" presStyleCnt="0"/>
      <dgm:spPr/>
    </dgm:pt>
    <dgm:pt modelId="{AFEC6F3B-043A-4C44-B3DC-0A6408AE21AA}" type="pres">
      <dgm:prSet presAssocID="{97AB79CE-9EEB-4B09-86E3-B92319D7736B}" presName="horzTwo" presStyleCnt="0"/>
      <dgm:spPr/>
    </dgm:pt>
    <dgm:pt modelId="{259E0864-D21C-460A-8F07-FDECD6ED83AF}" type="pres">
      <dgm:prSet presAssocID="{C3CFB72B-6D09-4432-BF20-33E8E2C9070A}" presName="vertThree" presStyleCnt="0"/>
      <dgm:spPr/>
    </dgm:pt>
    <dgm:pt modelId="{ABC3C4A5-4FAA-40A5-B758-E2DB7B582159}" type="pres">
      <dgm:prSet presAssocID="{C3CFB72B-6D09-4432-BF20-33E8E2C9070A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4D8A1E-1FCA-4C1E-81FA-0A1143B80F97}" type="pres">
      <dgm:prSet presAssocID="{C3CFB72B-6D09-4432-BF20-33E8E2C9070A}" presName="horzThree" presStyleCnt="0"/>
      <dgm:spPr/>
    </dgm:pt>
    <dgm:pt modelId="{78945E55-105E-498D-899E-504EFCF960C8}" type="pres">
      <dgm:prSet presAssocID="{AD600019-1D1B-41FD-9F69-C08CF6FDAB15}" presName="sibSpaceThree" presStyleCnt="0"/>
      <dgm:spPr/>
    </dgm:pt>
    <dgm:pt modelId="{D0341F85-B2BE-4109-B1EF-417B5971A50E}" type="pres">
      <dgm:prSet presAssocID="{E1B1FADC-8AC8-4A20-8F49-13841F60E4ED}" presName="vertThree" presStyleCnt="0"/>
      <dgm:spPr/>
    </dgm:pt>
    <dgm:pt modelId="{5DB415EC-0B0E-47CA-B9A2-7017D25BA5FC}" type="pres">
      <dgm:prSet presAssocID="{E1B1FADC-8AC8-4A20-8F49-13841F60E4ED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E42FB4-C505-4E96-BEE9-3E243C5C4A93}" type="pres">
      <dgm:prSet presAssocID="{E1B1FADC-8AC8-4A20-8F49-13841F60E4ED}" presName="horzThree" presStyleCnt="0"/>
      <dgm:spPr/>
    </dgm:pt>
    <dgm:pt modelId="{EEBB6776-12D8-4925-A452-7A0F96CCCC53}" type="pres">
      <dgm:prSet presAssocID="{20B71FDD-10D1-4746-BCF6-78AFC4C4623F}" presName="sibSpaceTwo" presStyleCnt="0"/>
      <dgm:spPr/>
    </dgm:pt>
    <dgm:pt modelId="{39C55D51-F0B0-48D4-9ABF-134EFC915EA9}" type="pres">
      <dgm:prSet presAssocID="{311C0368-5888-41A7-8999-1DCDA1F92312}" presName="vertTwo" presStyleCnt="0"/>
      <dgm:spPr/>
    </dgm:pt>
    <dgm:pt modelId="{CD834C87-6E7F-4866-BAC6-97C603EC2992}" type="pres">
      <dgm:prSet presAssocID="{311C0368-5888-41A7-8999-1DCDA1F92312}" presName="txTwo" presStyleLbl="node2" presStyleIdx="1" presStyleCnt="2" custScaleX="100072" custScaleY="1145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DB67F8-85EB-43F0-AA9C-33971703CCB5}" type="pres">
      <dgm:prSet presAssocID="{311C0368-5888-41A7-8999-1DCDA1F92312}" presName="parTransTwo" presStyleCnt="0"/>
      <dgm:spPr/>
    </dgm:pt>
    <dgm:pt modelId="{DDD205BF-BFBD-4F29-B0E1-2404326DA206}" type="pres">
      <dgm:prSet presAssocID="{311C0368-5888-41A7-8999-1DCDA1F92312}" presName="horzTwo" presStyleCnt="0"/>
      <dgm:spPr/>
    </dgm:pt>
    <dgm:pt modelId="{2878FDAA-128C-4445-B929-FB35436C2BE0}" type="pres">
      <dgm:prSet presAssocID="{AC8C3657-B5B0-4BF8-BB95-39DFD296E568}" presName="vertThree" presStyleCnt="0"/>
      <dgm:spPr/>
    </dgm:pt>
    <dgm:pt modelId="{8C7C4A70-C801-4146-8FD3-A4DB287580F1}" type="pres">
      <dgm:prSet presAssocID="{AC8C3657-B5B0-4BF8-BB95-39DFD296E568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AE1008-BE02-4EB6-9F2C-B5E1F640E975}" type="pres">
      <dgm:prSet presAssocID="{AC8C3657-B5B0-4BF8-BB95-39DFD296E568}" presName="horzThree" presStyleCnt="0"/>
      <dgm:spPr/>
    </dgm:pt>
  </dgm:ptLst>
  <dgm:cxnLst>
    <dgm:cxn modelId="{8451756B-58A7-4DA8-9D08-C01BDE6E7B67}" type="presOf" srcId="{311C0368-5888-41A7-8999-1DCDA1F92312}" destId="{CD834C87-6E7F-4866-BAC6-97C603EC2992}" srcOrd="0" destOrd="0" presId="urn:microsoft.com/office/officeart/2005/8/layout/hierarchy4"/>
    <dgm:cxn modelId="{8595771A-E877-4EFB-AF00-7D7A3E1F07A4}" type="presOf" srcId="{E1B1FADC-8AC8-4A20-8F49-13841F60E4ED}" destId="{5DB415EC-0B0E-47CA-B9A2-7017D25BA5FC}" srcOrd="0" destOrd="0" presId="urn:microsoft.com/office/officeart/2005/8/layout/hierarchy4"/>
    <dgm:cxn modelId="{1539E43F-3062-4664-94D1-CB35F51A2467}" srcId="{97AB79CE-9EEB-4B09-86E3-B92319D7736B}" destId="{E1B1FADC-8AC8-4A20-8F49-13841F60E4ED}" srcOrd="1" destOrd="0" parTransId="{DD33F716-EC1F-4BC1-A9AA-668AB44EFEB8}" sibTransId="{56AF47C6-1724-46D2-A28D-6135783C483D}"/>
    <dgm:cxn modelId="{6829F2B1-BC84-4CDD-A547-9BCACA721D2A}" type="presOf" srcId="{AC8C3657-B5B0-4BF8-BB95-39DFD296E568}" destId="{8C7C4A70-C801-4146-8FD3-A4DB287580F1}" srcOrd="0" destOrd="0" presId="urn:microsoft.com/office/officeart/2005/8/layout/hierarchy4"/>
    <dgm:cxn modelId="{2FB2CF5D-8CC2-444E-A21F-EA5BEE47D2C7}" type="presOf" srcId="{97AB79CE-9EEB-4B09-86E3-B92319D7736B}" destId="{DC4F65D6-6DA7-44B3-AAAA-78B2E0D87B96}" srcOrd="0" destOrd="0" presId="urn:microsoft.com/office/officeart/2005/8/layout/hierarchy4"/>
    <dgm:cxn modelId="{7FAF07DA-9AD7-4725-A83C-4BE4D1A07D91}" type="presOf" srcId="{0160FB59-F2D7-4FD9-94E1-D400B4A383F7}" destId="{7C07EF21-47B1-4A4B-A9E9-22BDA2377202}" srcOrd="0" destOrd="0" presId="urn:microsoft.com/office/officeart/2005/8/layout/hierarchy4"/>
    <dgm:cxn modelId="{CA3E8D4F-1EFC-418E-AC5E-C4B5367871FA}" srcId="{1A71BFE8-31A1-40A1-9FAB-BFC29656D55D}" destId="{0160FB59-F2D7-4FD9-94E1-D400B4A383F7}" srcOrd="0" destOrd="0" parTransId="{1363EFAE-0B14-4FF5-98D3-22AB346D42E6}" sibTransId="{A92CC228-A1A8-4BE7-BE7A-4F6CE1FADB57}"/>
    <dgm:cxn modelId="{10127C19-CEF2-472B-9FA1-9403DE4A4F89}" type="presOf" srcId="{C3CFB72B-6D09-4432-BF20-33E8E2C9070A}" destId="{ABC3C4A5-4FAA-40A5-B758-E2DB7B582159}" srcOrd="0" destOrd="0" presId="urn:microsoft.com/office/officeart/2005/8/layout/hierarchy4"/>
    <dgm:cxn modelId="{A8953A73-ECC1-49F5-A9C5-966BE34E3FB3}" srcId="{0160FB59-F2D7-4FD9-94E1-D400B4A383F7}" destId="{97AB79CE-9EEB-4B09-86E3-B92319D7736B}" srcOrd="0" destOrd="0" parTransId="{35712C79-BEEE-4D3A-B458-A2752E6308E9}" sibTransId="{20B71FDD-10D1-4746-BCF6-78AFC4C4623F}"/>
    <dgm:cxn modelId="{FF91A99C-2953-4C7E-AC0F-B6800DC2983C}" srcId="{311C0368-5888-41A7-8999-1DCDA1F92312}" destId="{AC8C3657-B5B0-4BF8-BB95-39DFD296E568}" srcOrd="0" destOrd="0" parTransId="{208FBB64-AF79-4DB0-889B-4D2A928ED9E3}" sibTransId="{40260BC9-A56B-4B8B-8245-74D73F756E71}"/>
    <dgm:cxn modelId="{DB0C176D-D27E-4DAF-8361-B9A4A000E10C}" type="presOf" srcId="{1A71BFE8-31A1-40A1-9FAB-BFC29656D55D}" destId="{57B8DBCA-2CD9-44C4-BA03-59A7D6375969}" srcOrd="0" destOrd="0" presId="urn:microsoft.com/office/officeart/2005/8/layout/hierarchy4"/>
    <dgm:cxn modelId="{C2C41F5D-B8FA-4A18-BCE1-7A7028AF038A}" srcId="{0160FB59-F2D7-4FD9-94E1-D400B4A383F7}" destId="{311C0368-5888-41A7-8999-1DCDA1F92312}" srcOrd="1" destOrd="0" parTransId="{FCFBD1EE-13EE-4A26-BD99-30BA81F27243}" sibTransId="{FEC67418-A92A-4DE3-B8AF-540984F937BE}"/>
    <dgm:cxn modelId="{0A2948B9-6741-4310-8AD9-1064FA5B13FC}" srcId="{97AB79CE-9EEB-4B09-86E3-B92319D7736B}" destId="{C3CFB72B-6D09-4432-BF20-33E8E2C9070A}" srcOrd="0" destOrd="0" parTransId="{92EF96B7-4F04-4CD0-963B-0B5F1C9F4B85}" sibTransId="{AD600019-1D1B-41FD-9F69-C08CF6FDAB15}"/>
    <dgm:cxn modelId="{56E93FFD-6A60-4526-88D3-7640B11E80FF}" type="presParOf" srcId="{57B8DBCA-2CD9-44C4-BA03-59A7D6375969}" destId="{AD5FEDFF-D173-44DC-8EF4-ADA1A5B310C6}" srcOrd="0" destOrd="0" presId="urn:microsoft.com/office/officeart/2005/8/layout/hierarchy4"/>
    <dgm:cxn modelId="{67A7799C-E79D-486E-93F0-5866369ECD45}" type="presParOf" srcId="{AD5FEDFF-D173-44DC-8EF4-ADA1A5B310C6}" destId="{7C07EF21-47B1-4A4B-A9E9-22BDA2377202}" srcOrd="0" destOrd="0" presId="urn:microsoft.com/office/officeart/2005/8/layout/hierarchy4"/>
    <dgm:cxn modelId="{EA35F82E-7944-4CCB-B65C-BBAE4C1AFA91}" type="presParOf" srcId="{AD5FEDFF-D173-44DC-8EF4-ADA1A5B310C6}" destId="{1DF03B2D-EE4D-491F-89F1-F38BC07BB51C}" srcOrd="1" destOrd="0" presId="urn:microsoft.com/office/officeart/2005/8/layout/hierarchy4"/>
    <dgm:cxn modelId="{09243687-8E19-4F08-8536-1CC329285A4A}" type="presParOf" srcId="{AD5FEDFF-D173-44DC-8EF4-ADA1A5B310C6}" destId="{2190CDDF-70CA-4D24-B782-0A09A57EEE0F}" srcOrd="2" destOrd="0" presId="urn:microsoft.com/office/officeart/2005/8/layout/hierarchy4"/>
    <dgm:cxn modelId="{A3852FB4-5343-427E-AF43-E91F87252C7B}" type="presParOf" srcId="{2190CDDF-70CA-4D24-B782-0A09A57EEE0F}" destId="{D4114A61-DEBC-4065-A142-1CFCFA3F6FE8}" srcOrd="0" destOrd="0" presId="urn:microsoft.com/office/officeart/2005/8/layout/hierarchy4"/>
    <dgm:cxn modelId="{5633C31D-17F1-4912-9BF4-D1F931AD0E08}" type="presParOf" srcId="{D4114A61-DEBC-4065-A142-1CFCFA3F6FE8}" destId="{DC4F65D6-6DA7-44B3-AAAA-78B2E0D87B96}" srcOrd="0" destOrd="0" presId="urn:microsoft.com/office/officeart/2005/8/layout/hierarchy4"/>
    <dgm:cxn modelId="{D69960A8-F48A-4C36-8260-4E6F4EEF7EA0}" type="presParOf" srcId="{D4114A61-DEBC-4065-A142-1CFCFA3F6FE8}" destId="{F0B821BE-62CC-4A78-AAA0-C4696EE65F8B}" srcOrd="1" destOrd="0" presId="urn:microsoft.com/office/officeart/2005/8/layout/hierarchy4"/>
    <dgm:cxn modelId="{32ABAEC2-1447-4FB3-9B7E-3E4F5CCFCC34}" type="presParOf" srcId="{D4114A61-DEBC-4065-A142-1CFCFA3F6FE8}" destId="{AFEC6F3B-043A-4C44-B3DC-0A6408AE21AA}" srcOrd="2" destOrd="0" presId="urn:microsoft.com/office/officeart/2005/8/layout/hierarchy4"/>
    <dgm:cxn modelId="{B3BC7614-33B3-4B8E-A014-B9140B88201A}" type="presParOf" srcId="{AFEC6F3B-043A-4C44-B3DC-0A6408AE21AA}" destId="{259E0864-D21C-460A-8F07-FDECD6ED83AF}" srcOrd="0" destOrd="0" presId="urn:microsoft.com/office/officeart/2005/8/layout/hierarchy4"/>
    <dgm:cxn modelId="{79A2D3D3-A5E9-4113-B353-BA5C79CB6A24}" type="presParOf" srcId="{259E0864-D21C-460A-8F07-FDECD6ED83AF}" destId="{ABC3C4A5-4FAA-40A5-B758-E2DB7B582159}" srcOrd="0" destOrd="0" presId="urn:microsoft.com/office/officeart/2005/8/layout/hierarchy4"/>
    <dgm:cxn modelId="{7BC212FD-D1FC-4E14-AEDF-2B514B066E1F}" type="presParOf" srcId="{259E0864-D21C-460A-8F07-FDECD6ED83AF}" destId="{994D8A1E-1FCA-4C1E-81FA-0A1143B80F97}" srcOrd="1" destOrd="0" presId="urn:microsoft.com/office/officeart/2005/8/layout/hierarchy4"/>
    <dgm:cxn modelId="{565F2139-0984-4709-BDC5-0D52F951F4C2}" type="presParOf" srcId="{AFEC6F3B-043A-4C44-B3DC-0A6408AE21AA}" destId="{78945E55-105E-498D-899E-504EFCF960C8}" srcOrd="1" destOrd="0" presId="urn:microsoft.com/office/officeart/2005/8/layout/hierarchy4"/>
    <dgm:cxn modelId="{5EEFFF9D-73A3-4931-9D38-40027E21B0E2}" type="presParOf" srcId="{AFEC6F3B-043A-4C44-B3DC-0A6408AE21AA}" destId="{D0341F85-B2BE-4109-B1EF-417B5971A50E}" srcOrd="2" destOrd="0" presId="urn:microsoft.com/office/officeart/2005/8/layout/hierarchy4"/>
    <dgm:cxn modelId="{032AD471-BC3C-44E7-A219-F5D36DAF6727}" type="presParOf" srcId="{D0341F85-B2BE-4109-B1EF-417B5971A50E}" destId="{5DB415EC-0B0E-47CA-B9A2-7017D25BA5FC}" srcOrd="0" destOrd="0" presId="urn:microsoft.com/office/officeart/2005/8/layout/hierarchy4"/>
    <dgm:cxn modelId="{F6A12462-64E5-4D75-A755-829810D904D6}" type="presParOf" srcId="{D0341F85-B2BE-4109-B1EF-417B5971A50E}" destId="{41E42FB4-C505-4E96-BEE9-3E243C5C4A93}" srcOrd="1" destOrd="0" presId="urn:microsoft.com/office/officeart/2005/8/layout/hierarchy4"/>
    <dgm:cxn modelId="{78388BBE-0023-429F-805E-1B6D442EEF4E}" type="presParOf" srcId="{2190CDDF-70CA-4D24-B782-0A09A57EEE0F}" destId="{EEBB6776-12D8-4925-A452-7A0F96CCCC53}" srcOrd="1" destOrd="0" presId="urn:microsoft.com/office/officeart/2005/8/layout/hierarchy4"/>
    <dgm:cxn modelId="{43DA854F-E4D8-4C2E-ADB0-9824C75F2BCD}" type="presParOf" srcId="{2190CDDF-70CA-4D24-B782-0A09A57EEE0F}" destId="{39C55D51-F0B0-48D4-9ABF-134EFC915EA9}" srcOrd="2" destOrd="0" presId="urn:microsoft.com/office/officeart/2005/8/layout/hierarchy4"/>
    <dgm:cxn modelId="{51DC37EE-7CB4-48D4-A421-7B0B4919DC4E}" type="presParOf" srcId="{39C55D51-F0B0-48D4-9ABF-134EFC915EA9}" destId="{CD834C87-6E7F-4866-BAC6-97C603EC2992}" srcOrd="0" destOrd="0" presId="urn:microsoft.com/office/officeart/2005/8/layout/hierarchy4"/>
    <dgm:cxn modelId="{CCB9D571-2C58-46BF-8A4A-C68725E6C5E7}" type="presParOf" srcId="{39C55D51-F0B0-48D4-9ABF-134EFC915EA9}" destId="{59DB67F8-85EB-43F0-AA9C-33971703CCB5}" srcOrd="1" destOrd="0" presId="urn:microsoft.com/office/officeart/2005/8/layout/hierarchy4"/>
    <dgm:cxn modelId="{D5D211B1-1515-4836-832C-6FBCBC93D1EA}" type="presParOf" srcId="{39C55D51-F0B0-48D4-9ABF-134EFC915EA9}" destId="{DDD205BF-BFBD-4F29-B0E1-2404326DA206}" srcOrd="2" destOrd="0" presId="urn:microsoft.com/office/officeart/2005/8/layout/hierarchy4"/>
    <dgm:cxn modelId="{EE69665D-7999-42F7-8EB7-C8F3E7A109A7}" type="presParOf" srcId="{DDD205BF-BFBD-4F29-B0E1-2404326DA206}" destId="{2878FDAA-128C-4445-B929-FB35436C2BE0}" srcOrd="0" destOrd="0" presId="urn:microsoft.com/office/officeart/2005/8/layout/hierarchy4"/>
    <dgm:cxn modelId="{46EDFB59-EA7A-4782-809D-FE82DA75F00F}" type="presParOf" srcId="{2878FDAA-128C-4445-B929-FB35436C2BE0}" destId="{8C7C4A70-C801-4146-8FD3-A4DB287580F1}" srcOrd="0" destOrd="0" presId="urn:microsoft.com/office/officeart/2005/8/layout/hierarchy4"/>
    <dgm:cxn modelId="{DC39C999-635D-43E6-BF0B-40F9139958DA}" type="presParOf" srcId="{2878FDAA-128C-4445-B929-FB35436C2BE0}" destId="{3EAE1008-BE02-4EB6-9F2C-B5E1F640E975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964314-EEF4-42F1-8410-B63E4AA04B3D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CC269A-AC01-4BAB-A1A8-924DA2D554C9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Интересы и потребности учащихся.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C77B75-5501-42D1-A5EF-13DB05872597}" type="parTrans" cxnId="{6772CBD3-2BEF-4089-8AD8-E5EDDA6FE84B}">
      <dgm:prSet/>
      <dgm:spPr/>
      <dgm:t>
        <a:bodyPr/>
        <a:lstStyle/>
        <a:p>
          <a:endParaRPr lang="ru-RU"/>
        </a:p>
      </dgm:t>
    </dgm:pt>
    <dgm:pt modelId="{22778712-CAE7-49C4-9161-0588E676A03D}" type="sibTrans" cxnId="{6772CBD3-2BEF-4089-8AD8-E5EDDA6FE84B}">
      <dgm:prSet/>
      <dgm:spPr/>
      <dgm:t>
        <a:bodyPr/>
        <a:lstStyle/>
        <a:p>
          <a:endParaRPr lang="ru-RU"/>
        </a:p>
      </dgm:t>
    </dgm:pt>
    <dgm:pt modelId="{C251DECB-309E-4EA9-91CB-281B3AFCA1A7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Работы разной сложности</a:t>
          </a:r>
          <a:r>
            <a:rPr lang="ru-RU" sz="3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35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A7CFC1-5B60-468D-8374-8CE08624CDBF}" type="parTrans" cxnId="{61C74245-A27A-4D97-BA1A-B09830B4D7E9}">
      <dgm:prSet/>
      <dgm:spPr/>
      <dgm:t>
        <a:bodyPr/>
        <a:lstStyle/>
        <a:p>
          <a:endParaRPr lang="ru-RU"/>
        </a:p>
      </dgm:t>
    </dgm:pt>
    <dgm:pt modelId="{3E808BE3-0B13-4191-AD37-705849B69825}" type="sibTrans" cxnId="{61C74245-A27A-4D97-BA1A-B09830B4D7E9}">
      <dgm:prSet/>
      <dgm:spPr/>
      <dgm:t>
        <a:bodyPr/>
        <a:lstStyle/>
        <a:p>
          <a:endParaRPr lang="ru-RU"/>
        </a:p>
      </dgm:t>
    </dgm:pt>
    <dgm:pt modelId="{33B67C6E-45BA-405F-8857-016C44830104}">
      <dgm:prSet phldrT="[Текст]" custT="1"/>
      <dgm:spPr>
        <a:solidFill>
          <a:srgbClr val="00B050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Повышают познавательную активность.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776CC4-A6EA-43FC-BAAB-9CA4DBE0D1DE}" type="parTrans" cxnId="{24EA1F76-0817-4BDF-B3E3-9B527632CA34}">
      <dgm:prSet/>
      <dgm:spPr/>
      <dgm:t>
        <a:bodyPr/>
        <a:lstStyle/>
        <a:p>
          <a:endParaRPr lang="ru-RU"/>
        </a:p>
      </dgm:t>
    </dgm:pt>
    <dgm:pt modelId="{26CCC6D1-70FF-4D5F-A9DF-80B2F108CA22}" type="sibTrans" cxnId="{24EA1F76-0817-4BDF-B3E3-9B527632CA34}">
      <dgm:prSet/>
      <dgm:spPr/>
      <dgm:t>
        <a:bodyPr/>
        <a:lstStyle/>
        <a:p>
          <a:endParaRPr lang="ru-RU"/>
        </a:p>
      </dgm:t>
    </dgm:pt>
    <dgm:pt modelId="{E2CE7FBB-08C1-4A18-ABC6-1C91B4CD4513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Разные формы работы.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3F6075-E4B6-4A86-9885-6984063E4FC4}" type="parTrans" cxnId="{90CD1487-C413-4F4B-8648-A4B23349DBB9}">
      <dgm:prSet/>
      <dgm:spPr/>
      <dgm:t>
        <a:bodyPr/>
        <a:lstStyle/>
        <a:p>
          <a:endParaRPr lang="ru-RU"/>
        </a:p>
      </dgm:t>
    </dgm:pt>
    <dgm:pt modelId="{934EDBA5-8E70-4130-B9B5-7CE7C5628F35}" type="sibTrans" cxnId="{90CD1487-C413-4F4B-8648-A4B23349DBB9}">
      <dgm:prSet/>
      <dgm:spPr/>
      <dgm:t>
        <a:bodyPr/>
        <a:lstStyle/>
        <a:p>
          <a:endParaRPr lang="ru-RU"/>
        </a:p>
      </dgm:t>
    </dgm:pt>
    <dgm:pt modelId="{4F116DCF-E063-4A44-9AF6-B15B98417552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Разные виды деятельности  учащихся.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E1E1C9-699D-420C-B620-0DDA7DD99721}" type="parTrans" cxnId="{E6123B77-2C13-41C1-8669-C30302D8F07F}">
      <dgm:prSet/>
      <dgm:spPr/>
      <dgm:t>
        <a:bodyPr/>
        <a:lstStyle/>
        <a:p>
          <a:endParaRPr lang="ru-RU"/>
        </a:p>
      </dgm:t>
    </dgm:pt>
    <dgm:pt modelId="{A0CD90B8-F2B9-4B47-911E-E4F5E01F9966}" type="sibTrans" cxnId="{E6123B77-2C13-41C1-8669-C30302D8F07F}">
      <dgm:prSet/>
      <dgm:spPr/>
      <dgm:t>
        <a:bodyPr/>
        <a:lstStyle/>
        <a:p>
          <a:endParaRPr lang="ru-RU"/>
        </a:p>
      </dgm:t>
    </dgm:pt>
    <dgm:pt modelId="{6DE90398-E47D-4448-853D-E15359D865C6}" type="pres">
      <dgm:prSet presAssocID="{3C964314-EEF4-42F1-8410-B63E4AA04B3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BB4C32-56F1-4E9A-92C0-FC88E6AFD4C7}" type="pres">
      <dgm:prSet presAssocID="{3C964314-EEF4-42F1-8410-B63E4AA04B3D}" presName="cycle" presStyleCnt="0"/>
      <dgm:spPr/>
    </dgm:pt>
    <dgm:pt modelId="{98AA4190-78D7-4D11-B4A2-8E80B91F0737}" type="pres">
      <dgm:prSet presAssocID="{85CC269A-AC01-4BAB-A1A8-924DA2D554C9}" presName="nodeFirstNode" presStyleLbl="node1" presStyleIdx="0" presStyleCnt="5" custScaleY="96703" custRadScaleRad="52328" custRadScaleInc="-13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12CF5B-E366-49FF-A769-7BF2D8F09C0C}" type="pres">
      <dgm:prSet presAssocID="{22778712-CAE7-49C4-9161-0588E676A03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D1F1EBCF-5DA0-49F3-A0EB-627177E68E7E}" type="pres">
      <dgm:prSet presAssocID="{C251DECB-309E-4EA9-91CB-281B3AFCA1A7}" presName="nodeFollowingNodes" presStyleLbl="node1" presStyleIdx="1" presStyleCnt="5" custRadScaleRad="94530" custRadScaleInc="362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F2C716-3BB2-4F28-93BC-8B442329F2AA}" type="pres">
      <dgm:prSet presAssocID="{33B67C6E-45BA-405F-8857-016C44830104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A45B45-C0DC-4146-9F39-6BD36D9540F2}" type="pres">
      <dgm:prSet presAssocID="{E2CE7FBB-08C1-4A18-ABC6-1C91B4CD4513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915B96-418F-4AF3-8B11-AE3C79E72C3D}" type="pres">
      <dgm:prSet presAssocID="{4F116DCF-E063-4A44-9AF6-B15B98417552}" presName="nodeFollowingNodes" presStyleLbl="node1" presStyleIdx="4" presStyleCnt="5" custScaleX="93863" custRadScaleRad="93398" custRadScaleInc="-414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C74245-A27A-4D97-BA1A-B09830B4D7E9}" srcId="{3C964314-EEF4-42F1-8410-B63E4AA04B3D}" destId="{C251DECB-309E-4EA9-91CB-281B3AFCA1A7}" srcOrd="1" destOrd="0" parTransId="{8FA7CFC1-5B60-468D-8374-8CE08624CDBF}" sibTransId="{3E808BE3-0B13-4191-AD37-705849B69825}"/>
    <dgm:cxn modelId="{84C3EDC6-AE90-4695-92A6-E873174DAC74}" type="presOf" srcId="{33B67C6E-45BA-405F-8857-016C44830104}" destId="{B7F2C716-3BB2-4F28-93BC-8B442329F2AA}" srcOrd="0" destOrd="0" presId="urn:microsoft.com/office/officeart/2005/8/layout/cycle3"/>
    <dgm:cxn modelId="{71E740CC-40DE-4539-AA8B-DAA7EB185240}" type="presOf" srcId="{4F116DCF-E063-4A44-9AF6-B15B98417552}" destId="{3F915B96-418F-4AF3-8B11-AE3C79E72C3D}" srcOrd="0" destOrd="0" presId="urn:microsoft.com/office/officeart/2005/8/layout/cycle3"/>
    <dgm:cxn modelId="{9276F956-59F5-4F99-89B5-D25ABED8E697}" type="presOf" srcId="{C251DECB-309E-4EA9-91CB-281B3AFCA1A7}" destId="{D1F1EBCF-5DA0-49F3-A0EB-627177E68E7E}" srcOrd="0" destOrd="0" presId="urn:microsoft.com/office/officeart/2005/8/layout/cycle3"/>
    <dgm:cxn modelId="{3659040B-4FFD-4E9A-A450-10C7BA56ED9A}" type="presOf" srcId="{85CC269A-AC01-4BAB-A1A8-924DA2D554C9}" destId="{98AA4190-78D7-4D11-B4A2-8E80B91F0737}" srcOrd="0" destOrd="0" presId="urn:microsoft.com/office/officeart/2005/8/layout/cycle3"/>
    <dgm:cxn modelId="{24EA1F76-0817-4BDF-B3E3-9B527632CA34}" srcId="{3C964314-EEF4-42F1-8410-B63E4AA04B3D}" destId="{33B67C6E-45BA-405F-8857-016C44830104}" srcOrd="2" destOrd="0" parTransId="{1D776CC4-A6EA-43FC-BAAB-9CA4DBE0D1DE}" sibTransId="{26CCC6D1-70FF-4D5F-A9DF-80B2F108CA22}"/>
    <dgm:cxn modelId="{F09FF64C-87B9-4D86-863B-52E99DA3C08E}" type="presOf" srcId="{E2CE7FBB-08C1-4A18-ABC6-1C91B4CD4513}" destId="{91A45B45-C0DC-4146-9F39-6BD36D9540F2}" srcOrd="0" destOrd="0" presId="urn:microsoft.com/office/officeart/2005/8/layout/cycle3"/>
    <dgm:cxn modelId="{90CD1487-C413-4F4B-8648-A4B23349DBB9}" srcId="{3C964314-EEF4-42F1-8410-B63E4AA04B3D}" destId="{E2CE7FBB-08C1-4A18-ABC6-1C91B4CD4513}" srcOrd="3" destOrd="0" parTransId="{673F6075-E4B6-4A86-9885-6984063E4FC4}" sibTransId="{934EDBA5-8E70-4130-B9B5-7CE7C5628F35}"/>
    <dgm:cxn modelId="{582DE975-9870-4F74-973A-EEDB238D23E2}" type="presOf" srcId="{22778712-CAE7-49C4-9161-0588E676A03D}" destId="{DA12CF5B-E366-49FF-A769-7BF2D8F09C0C}" srcOrd="0" destOrd="0" presId="urn:microsoft.com/office/officeart/2005/8/layout/cycle3"/>
    <dgm:cxn modelId="{E798D10F-45C3-49C2-A754-41EC3901A626}" type="presOf" srcId="{3C964314-EEF4-42F1-8410-B63E4AA04B3D}" destId="{6DE90398-E47D-4448-853D-E15359D865C6}" srcOrd="0" destOrd="0" presId="urn:microsoft.com/office/officeart/2005/8/layout/cycle3"/>
    <dgm:cxn modelId="{E6123B77-2C13-41C1-8669-C30302D8F07F}" srcId="{3C964314-EEF4-42F1-8410-B63E4AA04B3D}" destId="{4F116DCF-E063-4A44-9AF6-B15B98417552}" srcOrd="4" destOrd="0" parTransId="{EEE1E1C9-699D-420C-B620-0DDA7DD99721}" sibTransId="{A0CD90B8-F2B9-4B47-911E-E4F5E01F9966}"/>
    <dgm:cxn modelId="{6772CBD3-2BEF-4089-8AD8-E5EDDA6FE84B}" srcId="{3C964314-EEF4-42F1-8410-B63E4AA04B3D}" destId="{85CC269A-AC01-4BAB-A1A8-924DA2D554C9}" srcOrd="0" destOrd="0" parTransId="{44C77B75-5501-42D1-A5EF-13DB05872597}" sibTransId="{22778712-CAE7-49C4-9161-0588E676A03D}"/>
    <dgm:cxn modelId="{B8A81CF4-F1EC-4F60-A10F-5FCFF820E0DA}" type="presParOf" srcId="{6DE90398-E47D-4448-853D-E15359D865C6}" destId="{48BB4C32-56F1-4E9A-92C0-FC88E6AFD4C7}" srcOrd="0" destOrd="0" presId="urn:microsoft.com/office/officeart/2005/8/layout/cycle3"/>
    <dgm:cxn modelId="{1DDAB97F-7E95-4383-9F32-7E8957E526FC}" type="presParOf" srcId="{48BB4C32-56F1-4E9A-92C0-FC88E6AFD4C7}" destId="{98AA4190-78D7-4D11-B4A2-8E80B91F0737}" srcOrd="0" destOrd="0" presId="urn:microsoft.com/office/officeart/2005/8/layout/cycle3"/>
    <dgm:cxn modelId="{0F09E04D-107A-470B-BE0B-6A219E97704C}" type="presParOf" srcId="{48BB4C32-56F1-4E9A-92C0-FC88E6AFD4C7}" destId="{DA12CF5B-E366-49FF-A769-7BF2D8F09C0C}" srcOrd="1" destOrd="0" presId="urn:microsoft.com/office/officeart/2005/8/layout/cycle3"/>
    <dgm:cxn modelId="{9BA73FF4-5743-49F7-B3CE-36165E1AED9D}" type="presParOf" srcId="{48BB4C32-56F1-4E9A-92C0-FC88E6AFD4C7}" destId="{D1F1EBCF-5DA0-49F3-A0EB-627177E68E7E}" srcOrd="2" destOrd="0" presId="urn:microsoft.com/office/officeart/2005/8/layout/cycle3"/>
    <dgm:cxn modelId="{A68EBDEE-8F25-4D4E-B24A-6C81E571B6DC}" type="presParOf" srcId="{48BB4C32-56F1-4E9A-92C0-FC88E6AFD4C7}" destId="{B7F2C716-3BB2-4F28-93BC-8B442329F2AA}" srcOrd="3" destOrd="0" presId="urn:microsoft.com/office/officeart/2005/8/layout/cycle3"/>
    <dgm:cxn modelId="{F74117B9-68E1-4725-9338-90579C1E7009}" type="presParOf" srcId="{48BB4C32-56F1-4E9A-92C0-FC88E6AFD4C7}" destId="{91A45B45-C0DC-4146-9F39-6BD36D9540F2}" srcOrd="4" destOrd="0" presId="urn:microsoft.com/office/officeart/2005/8/layout/cycle3"/>
    <dgm:cxn modelId="{D77B382F-7EAC-44F8-8273-6952E57873C9}" type="presParOf" srcId="{48BB4C32-56F1-4E9A-92C0-FC88E6AFD4C7}" destId="{3F915B96-418F-4AF3-8B11-AE3C79E72C3D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669618-9F89-4376-8CCF-77BAF3A40FA3}" type="doc">
      <dgm:prSet loTypeId="urn:microsoft.com/office/officeart/2005/8/layout/architecture+Icon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2B8C459B-AC49-44A1-A7F4-A59BE33578CE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Роль учителя. Четкое формулирование критериев оценивания в соответствий с целями обучения ;составлений заданий с целями обучения и критериями оценивания, разработка  дескрипторов к заданию; обеспечение обратной связью.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306299-B308-4BB5-A200-40E9794C354F}" type="parTrans" cxnId="{68945E1F-8F6F-4CFC-9804-9197562F57D5}">
      <dgm:prSet/>
      <dgm:spPr/>
      <dgm:t>
        <a:bodyPr/>
        <a:lstStyle/>
        <a:p>
          <a:endParaRPr lang="ru-RU"/>
        </a:p>
      </dgm:t>
    </dgm:pt>
    <dgm:pt modelId="{69713485-8E6F-4892-B032-3F1CC8419D7A}" type="sibTrans" cxnId="{68945E1F-8F6F-4CFC-9804-9197562F57D5}">
      <dgm:prSet/>
      <dgm:spPr/>
      <dgm:t>
        <a:bodyPr/>
        <a:lstStyle/>
        <a:p>
          <a:endParaRPr lang="ru-RU"/>
        </a:p>
      </dgm:t>
    </dgm:pt>
    <dgm:pt modelId="{E5261CCA-2A1F-4085-82A3-8388F208416A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Информирует учащихся,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Насколько правильно они выполняют задания в период</a:t>
          </a:r>
        </a:p>
        <a:p>
          <a:r>
            <a:rPr lang="ru-RU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изученного 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материала; учителей о прогрессе учащихся 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коррекции процесса преподавания.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754538-0A0F-4893-BE03-4100392AB0D4}" type="parTrans" cxnId="{013F809D-4CBC-42B9-B8CF-2383E8C3788C}">
      <dgm:prSet/>
      <dgm:spPr/>
      <dgm:t>
        <a:bodyPr/>
        <a:lstStyle/>
        <a:p>
          <a:endParaRPr lang="ru-RU"/>
        </a:p>
      </dgm:t>
    </dgm:pt>
    <dgm:pt modelId="{F5198F58-DCE4-4430-99A8-D8DB317368B0}" type="sibTrans" cxnId="{013F809D-4CBC-42B9-B8CF-2383E8C3788C}">
      <dgm:prSet/>
      <dgm:spPr/>
      <dgm:t>
        <a:bodyPr/>
        <a:lstStyle/>
        <a:p>
          <a:endParaRPr lang="ru-RU"/>
        </a:p>
      </dgm:t>
    </dgm:pt>
    <dgm:pt modelId="{793945EC-D0F1-4208-AE79-E76666724458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Проводится : учителем и 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учеником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1D3942-04AA-4456-8F56-FD23231EC4CD}" type="parTrans" cxnId="{836F3335-D0B5-4B57-82F3-2338F1BE693A}">
      <dgm:prSet/>
      <dgm:spPr/>
      <dgm:t>
        <a:bodyPr/>
        <a:lstStyle/>
        <a:p>
          <a:endParaRPr lang="ru-RU"/>
        </a:p>
      </dgm:t>
    </dgm:pt>
    <dgm:pt modelId="{A7D46EB4-F5D3-4814-9A12-99BBFD66E72B}" type="sibTrans" cxnId="{836F3335-D0B5-4B57-82F3-2338F1BE693A}">
      <dgm:prSet/>
      <dgm:spPr/>
      <dgm:t>
        <a:bodyPr/>
        <a:lstStyle/>
        <a:p>
          <a:endParaRPr lang="ru-RU"/>
        </a:p>
      </dgm:t>
    </dgm:pt>
    <dgm:pt modelId="{56660A7C-93E5-467C-BFF9-7554D9EEC084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Роль ученика.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Активное участие в обучении; понимание критериев оценивании, дескрипторов, </a:t>
          </a:r>
          <a:r>
            <a:rPr lang="ru-RU" sz="20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самооценивание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</a:t>
          </a:r>
          <a:r>
            <a:rPr lang="ru-RU" sz="20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взаимооценивание</a:t>
          </a:r>
          <a:r>
            <a: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4BF540-AC9F-4B79-914B-9FF48C26D437}" type="parTrans" cxnId="{475C7040-C522-4188-BDC6-73C5A7E23D1B}">
      <dgm:prSet/>
      <dgm:spPr/>
      <dgm:t>
        <a:bodyPr/>
        <a:lstStyle/>
        <a:p>
          <a:endParaRPr lang="ru-RU"/>
        </a:p>
      </dgm:t>
    </dgm:pt>
    <dgm:pt modelId="{93116582-ABEC-4700-AD1F-5AFD922EF59F}" type="sibTrans" cxnId="{475C7040-C522-4188-BDC6-73C5A7E23D1B}">
      <dgm:prSet/>
      <dgm:spPr/>
      <dgm:t>
        <a:bodyPr/>
        <a:lstStyle/>
        <a:p>
          <a:endParaRPr lang="ru-RU"/>
        </a:p>
      </dgm:t>
    </dgm:pt>
    <dgm:pt modelId="{650A3500-921A-4C12-8A26-1F2B5DD752A8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Формы проведения.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Индивидуальная,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групповая,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парная,</a:t>
          </a:r>
        </a:p>
        <a:p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группах сменного состава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CA3F44-F51A-4691-B03B-38C51E40493F}" type="parTrans" cxnId="{37B446A0-C9F6-488F-9FF9-D5BCEB69AF55}">
      <dgm:prSet/>
      <dgm:spPr/>
      <dgm:t>
        <a:bodyPr/>
        <a:lstStyle/>
        <a:p>
          <a:endParaRPr lang="ru-RU"/>
        </a:p>
      </dgm:t>
    </dgm:pt>
    <dgm:pt modelId="{D0EC6958-C463-4161-940A-D3EFAB669A6C}" type="sibTrans" cxnId="{37B446A0-C9F6-488F-9FF9-D5BCEB69AF55}">
      <dgm:prSet/>
      <dgm:spPr/>
      <dgm:t>
        <a:bodyPr/>
        <a:lstStyle/>
        <a:p>
          <a:endParaRPr lang="ru-RU"/>
        </a:p>
      </dgm:t>
    </dgm:pt>
    <dgm:pt modelId="{093B466A-B393-4CB0-9657-C340C4733C8D}" type="pres">
      <dgm:prSet presAssocID="{2A669618-9F89-4376-8CCF-77BAF3A40FA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8BB2985-06EB-4D20-AF36-8D6D7B56ACB8}" type="pres">
      <dgm:prSet presAssocID="{2B8C459B-AC49-44A1-A7F4-A59BE33578CE}" presName="vertOne" presStyleCnt="0"/>
      <dgm:spPr/>
    </dgm:pt>
    <dgm:pt modelId="{43E38FE7-CBDE-49F8-A8C2-2FD77B33EC11}" type="pres">
      <dgm:prSet presAssocID="{2B8C459B-AC49-44A1-A7F4-A59BE33578CE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009FE1-911B-4D9E-8216-74AF357E1647}" type="pres">
      <dgm:prSet presAssocID="{2B8C459B-AC49-44A1-A7F4-A59BE33578CE}" presName="parTransOne" presStyleCnt="0"/>
      <dgm:spPr/>
    </dgm:pt>
    <dgm:pt modelId="{0EC30BF8-5DDF-47AA-8B3D-15A5A28126C5}" type="pres">
      <dgm:prSet presAssocID="{2B8C459B-AC49-44A1-A7F4-A59BE33578CE}" presName="horzOne" presStyleCnt="0"/>
      <dgm:spPr/>
    </dgm:pt>
    <dgm:pt modelId="{CBB20122-3B27-4A43-9EF0-35F3AB7114A4}" type="pres">
      <dgm:prSet presAssocID="{E5261CCA-2A1F-4085-82A3-8388F208416A}" presName="vertTwo" presStyleCnt="0"/>
      <dgm:spPr/>
    </dgm:pt>
    <dgm:pt modelId="{5F85E1B2-C885-4273-B1F1-1186C86959C0}" type="pres">
      <dgm:prSet presAssocID="{E5261CCA-2A1F-4085-82A3-8388F208416A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8AED31-6579-4046-A9C1-2661FD0DC08B}" type="pres">
      <dgm:prSet presAssocID="{E5261CCA-2A1F-4085-82A3-8388F208416A}" presName="parTransTwo" presStyleCnt="0"/>
      <dgm:spPr/>
    </dgm:pt>
    <dgm:pt modelId="{A6E2CBB6-6C8F-4180-9182-FF2ED2889DB7}" type="pres">
      <dgm:prSet presAssocID="{E5261CCA-2A1F-4085-82A3-8388F208416A}" presName="horzTwo" presStyleCnt="0"/>
      <dgm:spPr/>
    </dgm:pt>
    <dgm:pt modelId="{ADCB2549-BD21-4FD9-8A19-999ED869F46B}" type="pres">
      <dgm:prSet presAssocID="{793945EC-D0F1-4208-AE79-E76666724458}" presName="vertThree" presStyleCnt="0"/>
      <dgm:spPr/>
    </dgm:pt>
    <dgm:pt modelId="{F5A744F2-7C43-4915-89F9-C2F40425761C}" type="pres">
      <dgm:prSet presAssocID="{793945EC-D0F1-4208-AE79-E76666724458}" presName="txThree" presStyleLbl="node3" presStyleIdx="0" presStyleCnt="2" custLinFactNeighborX="720" custLinFactNeighborY="11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4A536B7-9345-446E-BF7C-0E021FD8F345}" type="pres">
      <dgm:prSet presAssocID="{793945EC-D0F1-4208-AE79-E76666724458}" presName="horzThree" presStyleCnt="0"/>
      <dgm:spPr/>
    </dgm:pt>
    <dgm:pt modelId="{88AA05F6-C200-43F5-BCDA-15398B7C67D6}" type="pres">
      <dgm:prSet presAssocID="{A7D46EB4-F5D3-4814-9A12-99BBFD66E72B}" presName="sibSpaceThree" presStyleCnt="0"/>
      <dgm:spPr/>
    </dgm:pt>
    <dgm:pt modelId="{F302B6C9-E233-485A-98F3-05667CCCB414}" type="pres">
      <dgm:prSet presAssocID="{56660A7C-93E5-467C-BFF9-7554D9EEC084}" presName="vertThree" presStyleCnt="0"/>
      <dgm:spPr/>
    </dgm:pt>
    <dgm:pt modelId="{26EF2DF6-476B-4987-BD37-F414415E58AE}" type="pres">
      <dgm:prSet presAssocID="{56660A7C-93E5-467C-BFF9-7554D9EEC084}" presName="txThree" presStyleLbl="node3" presStyleIdx="1" presStyleCnt="2" custScaleX="1461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884064-49EF-4B45-BB4F-10F1C2B356B2}" type="pres">
      <dgm:prSet presAssocID="{56660A7C-93E5-467C-BFF9-7554D9EEC084}" presName="horzThree" presStyleCnt="0"/>
      <dgm:spPr/>
    </dgm:pt>
    <dgm:pt modelId="{810DE040-022A-4D86-8367-EE82BB50D2C4}" type="pres">
      <dgm:prSet presAssocID="{F5198F58-DCE4-4430-99A8-D8DB317368B0}" presName="sibSpaceTwo" presStyleCnt="0"/>
      <dgm:spPr/>
    </dgm:pt>
    <dgm:pt modelId="{0D650AB1-539D-41A2-A031-56EFBE8F6F1B}" type="pres">
      <dgm:prSet presAssocID="{650A3500-921A-4C12-8A26-1F2B5DD752A8}" presName="vertTwo" presStyleCnt="0"/>
      <dgm:spPr/>
    </dgm:pt>
    <dgm:pt modelId="{21CB3DE4-329A-4192-83FA-5952B8573B3F}" type="pres">
      <dgm:prSet presAssocID="{650A3500-921A-4C12-8A26-1F2B5DD752A8}" presName="txTwo" presStyleLbl="node2" presStyleIdx="1" presStyleCnt="2" custScaleY="2083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FB3B585-0DD2-4590-97DF-E97695F98558}" type="pres">
      <dgm:prSet presAssocID="{650A3500-921A-4C12-8A26-1F2B5DD752A8}" presName="horzTwo" presStyleCnt="0"/>
      <dgm:spPr/>
    </dgm:pt>
  </dgm:ptLst>
  <dgm:cxnLst>
    <dgm:cxn modelId="{836F3335-D0B5-4B57-82F3-2338F1BE693A}" srcId="{E5261CCA-2A1F-4085-82A3-8388F208416A}" destId="{793945EC-D0F1-4208-AE79-E76666724458}" srcOrd="0" destOrd="0" parTransId="{991D3942-04AA-4456-8F56-FD23231EC4CD}" sibTransId="{A7D46EB4-F5D3-4814-9A12-99BBFD66E72B}"/>
    <dgm:cxn modelId="{475C7040-C522-4188-BDC6-73C5A7E23D1B}" srcId="{E5261CCA-2A1F-4085-82A3-8388F208416A}" destId="{56660A7C-93E5-467C-BFF9-7554D9EEC084}" srcOrd="1" destOrd="0" parTransId="{194BF540-AC9F-4B79-914B-9FF48C26D437}" sibTransId="{93116582-ABEC-4700-AD1F-5AFD922EF59F}"/>
    <dgm:cxn modelId="{68945E1F-8F6F-4CFC-9804-9197562F57D5}" srcId="{2A669618-9F89-4376-8CCF-77BAF3A40FA3}" destId="{2B8C459B-AC49-44A1-A7F4-A59BE33578CE}" srcOrd="0" destOrd="0" parTransId="{EC306299-B308-4BB5-A200-40E9794C354F}" sibTransId="{69713485-8E6F-4892-B032-3F1CC8419D7A}"/>
    <dgm:cxn modelId="{7E1B017E-DDE6-41D4-AE4D-576D0A80428F}" type="presOf" srcId="{793945EC-D0F1-4208-AE79-E76666724458}" destId="{F5A744F2-7C43-4915-89F9-C2F40425761C}" srcOrd="0" destOrd="0" presId="urn:microsoft.com/office/officeart/2005/8/layout/architecture+Icon"/>
    <dgm:cxn modelId="{91193C96-E874-4DE1-84D0-7C260D23CD7C}" type="presOf" srcId="{56660A7C-93E5-467C-BFF9-7554D9EEC084}" destId="{26EF2DF6-476B-4987-BD37-F414415E58AE}" srcOrd="0" destOrd="0" presId="urn:microsoft.com/office/officeart/2005/8/layout/architecture+Icon"/>
    <dgm:cxn modelId="{46FAF421-6939-4AE2-A549-4A18E546DAB0}" type="presOf" srcId="{2A669618-9F89-4376-8CCF-77BAF3A40FA3}" destId="{093B466A-B393-4CB0-9657-C340C4733C8D}" srcOrd="0" destOrd="0" presId="urn:microsoft.com/office/officeart/2005/8/layout/architecture+Icon"/>
    <dgm:cxn modelId="{F866525D-ED16-4C76-900D-0F9B178C83D0}" type="presOf" srcId="{E5261CCA-2A1F-4085-82A3-8388F208416A}" destId="{5F85E1B2-C885-4273-B1F1-1186C86959C0}" srcOrd="0" destOrd="0" presId="urn:microsoft.com/office/officeart/2005/8/layout/architecture+Icon"/>
    <dgm:cxn modelId="{C1517DF6-27AF-4E1C-A831-02CF3F89DE9F}" type="presOf" srcId="{2B8C459B-AC49-44A1-A7F4-A59BE33578CE}" destId="{43E38FE7-CBDE-49F8-A8C2-2FD77B33EC11}" srcOrd="0" destOrd="0" presId="urn:microsoft.com/office/officeart/2005/8/layout/architecture+Icon"/>
    <dgm:cxn modelId="{DA6FD79D-579C-40A8-AF8C-6208017ED21A}" type="presOf" srcId="{650A3500-921A-4C12-8A26-1F2B5DD752A8}" destId="{21CB3DE4-329A-4192-83FA-5952B8573B3F}" srcOrd="0" destOrd="0" presId="urn:microsoft.com/office/officeart/2005/8/layout/architecture+Icon"/>
    <dgm:cxn modelId="{37B446A0-C9F6-488F-9FF9-D5BCEB69AF55}" srcId="{2B8C459B-AC49-44A1-A7F4-A59BE33578CE}" destId="{650A3500-921A-4C12-8A26-1F2B5DD752A8}" srcOrd="1" destOrd="0" parTransId="{93CA3F44-F51A-4691-B03B-38C51E40493F}" sibTransId="{D0EC6958-C463-4161-940A-D3EFAB669A6C}"/>
    <dgm:cxn modelId="{013F809D-4CBC-42B9-B8CF-2383E8C3788C}" srcId="{2B8C459B-AC49-44A1-A7F4-A59BE33578CE}" destId="{E5261CCA-2A1F-4085-82A3-8388F208416A}" srcOrd="0" destOrd="0" parTransId="{67754538-0A0F-4893-BE03-4100392AB0D4}" sibTransId="{F5198F58-DCE4-4430-99A8-D8DB317368B0}"/>
    <dgm:cxn modelId="{4D1ED798-AD44-41BD-9AB9-6CB4564579F4}" type="presParOf" srcId="{093B466A-B393-4CB0-9657-C340C4733C8D}" destId="{88BB2985-06EB-4D20-AF36-8D6D7B56ACB8}" srcOrd="0" destOrd="0" presId="urn:microsoft.com/office/officeart/2005/8/layout/architecture+Icon"/>
    <dgm:cxn modelId="{75613FE5-CD24-42FA-BFD2-3D534878A834}" type="presParOf" srcId="{88BB2985-06EB-4D20-AF36-8D6D7B56ACB8}" destId="{43E38FE7-CBDE-49F8-A8C2-2FD77B33EC11}" srcOrd="0" destOrd="0" presId="urn:microsoft.com/office/officeart/2005/8/layout/architecture+Icon"/>
    <dgm:cxn modelId="{6EA9AAAD-EC75-406F-83E7-5BAF5C9BE7D3}" type="presParOf" srcId="{88BB2985-06EB-4D20-AF36-8D6D7B56ACB8}" destId="{CB009FE1-911B-4D9E-8216-74AF357E1647}" srcOrd="1" destOrd="0" presId="urn:microsoft.com/office/officeart/2005/8/layout/architecture+Icon"/>
    <dgm:cxn modelId="{CE2B6C57-9F0C-4D89-A11E-EE0E12EC180F}" type="presParOf" srcId="{88BB2985-06EB-4D20-AF36-8D6D7B56ACB8}" destId="{0EC30BF8-5DDF-47AA-8B3D-15A5A28126C5}" srcOrd="2" destOrd="0" presId="urn:microsoft.com/office/officeart/2005/8/layout/architecture+Icon"/>
    <dgm:cxn modelId="{FEF2E805-A428-4528-9EEC-A0FCC32D2B39}" type="presParOf" srcId="{0EC30BF8-5DDF-47AA-8B3D-15A5A28126C5}" destId="{CBB20122-3B27-4A43-9EF0-35F3AB7114A4}" srcOrd="0" destOrd="0" presId="urn:microsoft.com/office/officeart/2005/8/layout/architecture+Icon"/>
    <dgm:cxn modelId="{77531FE1-3015-46C4-8A26-571BD5F74D2E}" type="presParOf" srcId="{CBB20122-3B27-4A43-9EF0-35F3AB7114A4}" destId="{5F85E1B2-C885-4273-B1F1-1186C86959C0}" srcOrd="0" destOrd="0" presId="urn:microsoft.com/office/officeart/2005/8/layout/architecture+Icon"/>
    <dgm:cxn modelId="{5709CF46-9F62-45E1-B900-29AF9DF85731}" type="presParOf" srcId="{CBB20122-3B27-4A43-9EF0-35F3AB7114A4}" destId="{EF8AED31-6579-4046-A9C1-2661FD0DC08B}" srcOrd="1" destOrd="0" presId="urn:microsoft.com/office/officeart/2005/8/layout/architecture+Icon"/>
    <dgm:cxn modelId="{80A9747F-DF5F-40E7-A530-616D31FCE23B}" type="presParOf" srcId="{CBB20122-3B27-4A43-9EF0-35F3AB7114A4}" destId="{A6E2CBB6-6C8F-4180-9182-FF2ED2889DB7}" srcOrd="2" destOrd="0" presId="urn:microsoft.com/office/officeart/2005/8/layout/architecture+Icon"/>
    <dgm:cxn modelId="{DDDFE966-8C4B-4395-9E7F-E2DB7D487905}" type="presParOf" srcId="{A6E2CBB6-6C8F-4180-9182-FF2ED2889DB7}" destId="{ADCB2549-BD21-4FD9-8A19-999ED869F46B}" srcOrd="0" destOrd="0" presId="urn:microsoft.com/office/officeart/2005/8/layout/architecture+Icon"/>
    <dgm:cxn modelId="{77FF2753-B00F-4FAF-AA59-F67B58B9AA63}" type="presParOf" srcId="{ADCB2549-BD21-4FD9-8A19-999ED869F46B}" destId="{F5A744F2-7C43-4915-89F9-C2F40425761C}" srcOrd="0" destOrd="0" presId="urn:microsoft.com/office/officeart/2005/8/layout/architecture+Icon"/>
    <dgm:cxn modelId="{A57D5F5E-252F-4715-9FEF-5D3F2274BEF9}" type="presParOf" srcId="{ADCB2549-BD21-4FD9-8A19-999ED869F46B}" destId="{D4A536B7-9345-446E-BF7C-0E021FD8F345}" srcOrd="1" destOrd="0" presId="urn:microsoft.com/office/officeart/2005/8/layout/architecture+Icon"/>
    <dgm:cxn modelId="{E2485FF1-5169-4E60-A585-0F09EF2BB08E}" type="presParOf" srcId="{A6E2CBB6-6C8F-4180-9182-FF2ED2889DB7}" destId="{88AA05F6-C200-43F5-BCDA-15398B7C67D6}" srcOrd="1" destOrd="0" presId="urn:microsoft.com/office/officeart/2005/8/layout/architecture+Icon"/>
    <dgm:cxn modelId="{8F142606-0BBE-4786-89B5-79A693123000}" type="presParOf" srcId="{A6E2CBB6-6C8F-4180-9182-FF2ED2889DB7}" destId="{F302B6C9-E233-485A-98F3-05667CCCB414}" srcOrd="2" destOrd="0" presId="urn:microsoft.com/office/officeart/2005/8/layout/architecture+Icon"/>
    <dgm:cxn modelId="{B09B9DF0-B935-489D-AB0C-2B41F257ECB4}" type="presParOf" srcId="{F302B6C9-E233-485A-98F3-05667CCCB414}" destId="{26EF2DF6-476B-4987-BD37-F414415E58AE}" srcOrd="0" destOrd="0" presId="urn:microsoft.com/office/officeart/2005/8/layout/architecture+Icon"/>
    <dgm:cxn modelId="{3F0448F7-A1C2-4BAF-B6A2-67C0756879E5}" type="presParOf" srcId="{F302B6C9-E233-485A-98F3-05667CCCB414}" destId="{DE884064-49EF-4B45-BB4F-10F1C2B356B2}" srcOrd="1" destOrd="0" presId="urn:microsoft.com/office/officeart/2005/8/layout/architecture+Icon"/>
    <dgm:cxn modelId="{BF28470A-742C-4975-849E-C5AF40E3DB54}" type="presParOf" srcId="{0EC30BF8-5DDF-47AA-8B3D-15A5A28126C5}" destId="{810DE040-022A-4D86-8367-EE82BB50D2C4}" srcOrd="1" destOrd="0" presId="urn:microsoft.com/office/officeart/2005/8/layout/architecture+Icon"/>
    <dgm:cxn modelId="{E1D4DE51-DD58-4006-889D-C2D9499D2451}" type="presParOf" srcId="{0EC30BF8-5DDF-47AA-8B3D-15A5A28126C5}" destId="{0D650AB1-539D-41A2-A031-56EFBE8F6F1B}" srcOrd="2" destOrd="0" presId="urn:microsoft.com/office/officeart/2005/8/layout/architecture+Icon"/>
    <dgm:cxn modelId="{F825E2E8-065C-4225-B47E-D48510071BF4}" type="presParOf" srcId="{0D650AB1-539D-41A2-A031-56EFBE8F6F1B}" destId="{21CB3DE4-329A-4192-83FA-5952B8573B3F}" srcOrd="0" destOrd="0" presId="urn:microsoft.com/office/officeart/2005/8/layout/architecture+Icon"/>
    <dgm:cxn modelId="{09E19A17-3587-4968-94D1-58036C2ED69E}" type="presParOf" srcId="{0D650AB1-539D-41A2-A031-56EFBE8F6F1B}" destId="{FFB3B585-0DD2-4590-97DF-E97695F98558}" srcOrd="1" destOrd="0" presId="urn:microsoft.com/office/officeart/2005/8/layout/architecture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7EF21-47B1-4A4B-A9E9-22BDA2377202}">
      <dsp:nvSpPr>
        <dsp:cNvPr id="0" name=""/>
        <dsp:cNvSpPr/>
      </dsp:nvSpPr>
      <dsp:spPr>
        <a:xfrm>
          <a:off x="6976" y="2706"/>
          <a:ext cx="9130046" cy="20795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600" kern="1200" dirty="0" smtClean="0">
              <a:solidFill>
                <a:schemeClr val="tx1"/>
              </a:solidFill>
            </a:rPr>
            <a:t>Активные методы обучения</a:t>
          </a:r>
          <a:endParaRPr lang="ru-RU" sz="5600" kern="1200" dirty="0">
            <a:solidFill>
              <a:schemeClr val="tx1"/>
            </a:solidFill>
          </a:endParaRPr>
        </a:p>
      </dsp:txBody>
      <dsp:txXfrm>
        <a:off x="67882" y="63612"/>
        <a:ext cx="9008234" cy="1957688"/>
      </dsp:txXfrm>
    </dsp:sp>
    <dsp:sp modelId="{DC4F65D6-6DA7-44B3-AAAA-78B2E0D87B96}">
      <dsp:nvSpPr>
        <dsp:cNvPr id="0" name=""/>
        <dsp:cNvSpPr/>
      </dsp:nvSpPr>
      <dsp:spPr>
        <a:xfrm>
          <a:off x="15888" y="2237477"/>
          <a:ext cx="5951015" cy="2079500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Стратегия «</a:t>
          </a:r>
          <a:r>
            <a:rPr lang="ru-RU" sz="20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Инсерт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».Использую при изучении нового материала что обеспечивает эффективное усвоение большого объема информации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76794" y="2298383"/>
        <a:ext cx="5829203" cy="1957688"/>
      </dsp:txXfrm>
    </dsp:sp>
    <dsp:sp modelId="{ABC3C4A5-4FAA-40A5-B758-E2DB7B582159}">
      <dsp:nvSpPr>
        <dsp:cNvPr id="0" name=""/>
        <dsp:cNvSpPr/>
      </dsp:nvSpPr>
      <dsp:spPr>
        <a:xfrm>
          <a:off x="15888" y="4472247"/>
          <a:ext cx="2914307" cy="2079500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Стратегия «Дополни меня» Индивидуальная форма работы. Направлена на то что бы раскрыть индивидуальные способности каждого ученика.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794" y="4533153"/>
        <a:ext cx="2792495" cy="1957688"/>
      </dsp:txXfrm>
    </dsp:sp>
    <dsp:sp modelId="{5DB415EC-0B0E-47CA-B9A2-7017D25BA5FC}">
      <dsp:nvSpPr>
        <dsp:cNvPr id="0" name=""/>
        <dsp:cNvSpPr/>
      </dsp:nvSpPr>
      <dsp:spPr>
        <a:xfrm>
          <a:off x="3052596" y="4472247"/>
          <a:ext cx="2914307" cy="2079500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Презентация постеров .Позволяет развивать творческие способности .Повышает активность учащихся.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13502" y="4533153"/>
        <a:ext cx="2792495" cy="1957688"/>
      </dsp:txXfrm>
    </dsp:sp>
    <dsp:sp modelId="{CD834C87-6E7F-4866-BAC6-97C603EC2992}">
      <dsp:nvSpPr>
        <dsp:cNvPr id="0" name=""/>
        <dsp:cNvSpPr/>
      </dsp:nvSpPr>
      <dsp:spPr>
        <a:xfrm>
          <a:off x="6211705" y="2237477"/>
          <a:ext cx="2916405" cy="2383045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Стратегия «Проверь себя» Используется для взаимопроверки полученных знаний. Позволяет развивать </a:t>
          </a:r>
          <a:r>
            <a:rPr lang="ru-RU" sz="20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контроль, повышение познавательную активность учащихся.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81502" y="2307274"/>
        <a:ext cx="2776811" cy="2243451"/>
      </dsp:txXfrm>
    </dsp:sp>
    <dsp:sp modelId="{8C7C4A70-C801-4146-8FD3-A4DB287580F1}">
      <dsp:nvSpPr>
        <dsp:cNvPr id="0" name=""/>
        <dsp:cNvSpPr/>
      </dsp:nvSpPr>
      <dsp:spPr>
        <a:xfrm>
          <a:off x="6212755" y="4775792"/>
          <a:ext cx="2914307" cy="2079500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Достижение учебной деятельности.</a:t>
          </a:r>
          <a:endParaRPr lang="ru-RU" sz="200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73661" y="4836698"/>
        <a:ext cx="2792495" cy="19576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12CF5B-E366-49FF-A769-7BF2D8F09C0C}">
      <dsp:nvSpPr>
        <dsp:cNvPr id="0" name=""/>
        <dsp:cNvSpPr/>
      </dsp:nvSpPr>
      <dsp:spPr>
        <a:xfrm>
          <a:off x="905237" y="1341771"/>
          <a:ext cx="6803793" cy="6803793"/>
        </a:xfrm>
        <a:prstGeom prst="circularArrow">
          <a:avLst>
            <a:gd name="adj1" fmla="val 5544"/>
            <a:gd name="adj2" fmla="val 330680"/>
            <a:gd name="adj3" fmla="val 13754991"/>
            <a:gd name="adj4" fmla="val 1739871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AA4190-78D7-4D11-B4A2-8E80B91F0737}">
      <dsp:nvSpPr>
        <dsp:cNvPr id="0" name=""/>
        <dsp:cNvSpPr/>
      </dsp:nvSpPr>
      <dsp:spPr>
        <a:xfrm>
          <a:off x="2699790" y="1412767"/>
          <a:ext cx="3214687" cy="1554349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Интересы и потребности учащихся.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75667" y="1488644"/>
        <a:ext cx="3062933" cy="1402595"/>
      </dsp:txXfrm>
    </dsp:sp>
    <dsp:sp modelId="{D1F1EBCF-5DA0-49F3-A0EB-627177E68E7E}">
      <dsp:nvSpPr>
        <dsp:cNvPr id="0" name=""/>
        <dsp:cNvSpPr/>
      </dsp:nvSpPr>
      <dsp:spPr>
        <a:xfrm>
          <a:off x="5652132" y="3068950"/>
          <a:ext cx="3214687" cy="1607343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Работы разной сложности</a:t>
          </a:r>
          <a:r>
            <a:rPr lang="ru-RU" sz="3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3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30596" y="3147414"/>
        <a:ext cx="3057759" cy="1450415"/>
      </dsp:txXfrm>
    </dsp:sp>
    <dsp:sp modelId="{B7F2C716-3BB2-4F28-93BC-8B442329F2AA}">
      <dsp:nvSpPr>
        <dsp:cNvPr id="0" name=""/>
        <dsp:cNvSpPr/>
      </dsp:nvSpPr>
      <dsp:spPr>
        <a:xfrm>
          <a:off x="4620737" y="5236424"/>
          <a:ext cx="3214687" cy="1607343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Повышают познавательную активность.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99201" y="5314888"/>
        <a:ext cx="3057759" cy="1450415"/>
      </dsp:txXfrm>
    </dsp:sp>
    <dsp:sp modelId="{91A45B45-C0DC-4146-9F39-6BD36D9540F2}">
      <dsp:nvSpPr>
        <dsp:cNvPr id="0" name=""/>
        <dsp:cNvSpPr/>
      </dsp:nvSpPr>
      <dsp:spPr>
        <a:xfrm>
          <a:off x="1209932" y="5236424"/>
          <a:ext cx="3214687" cy="1607343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Разные формы работы.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88396" y="5314888"/>
        <a:ext cx="3057759" cy="1450415"/>
      </dsp:txXfrm>
    </dsp:sp>
    <dsp:sp modelId="{3F915B96-418F-4AF3-8B11-AE3C79E72C3D}">
      <dsp:nvSpPr>
        <dsp:cNvPr id="0" name=""/>
        <dsp:cNvSpPr/>
      </dsp:nvSpPr>
      <dsp:spPr>
        <a:xfrm>
          <a:off x="323542" y="3212973"/>
          <a:ext cx="3017402" cy="1607343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Разные виды деятельности  учащихся.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2006" y="3291437"/>
        <a:ext cx="2860474" cy="14504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38FE7-CBDE-49F8-A8C2-2FD77B33EC11}">
      <dsp:nvSpPr>
        <dsp:cNvPr id="0" name=""/>
        <dsp:cNvSpPr/>
      </dsp:nvSpPr>
      <dsp:spPr>
        <a:xfrm>
          <a:off x="7498" y="3707300"/>
          <a:ext cx="9129003" cy="169296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Роль учителя. Четкое формулирование критериев оценивания в соответствий с целями обучения ;составлений заданий с целями обучения и критериями оценивания, разработка  дескрипторов к заданию; обеспечение обратной связью.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3" y="3756885"/>
        <a:ext cx="9029833" cy="1593791"/>
      </dsp:txXfrm>
    </dsp:sp>
    <dsp:sp modelId="{5F85E1B2-C885-4273-B1F1-1186C86959C0}">
      <dsp:nvSpPr>
        <dsp:cNvPr id="0" name=""/>
        <dsp:cNvSpPr/>
      </dsp:nvSpPr>
      <dsp:spPr>
        <a:xfrm>
          <a:off x="16408" y="1853819"/>
          <a:ext cx="6357830" cy="169296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Информирует учащихся,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Насколько правильно они выполняют задания в период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изученного 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материала; учителей о прогрессе учащихся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коррекции процесса преподавания.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993" y="1903404"/>
        <a:ext cx="6258660" cy="1593791"/>
      </dsp:txXfrm>
    </dsp:sp>
    <dsp:sp modelId="{F5A744F2-7C43-4915-89F9-C2F40425761C}">
      <dsp:nvSpPr>
        <dsp:cNvPr id="0" name=""/>
        <dsp:cNvSpPr/>
      </dsp:nvSpPr>
      <dsp:spPr>
        <a:xfrm>
          <a:off x="34696" y="19248"/>
          <a:ext cx="2539992" cy="169296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Проводится : учителем и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учеником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281" y="68833"/>
        <a:ext cx="2440822" cy="1593791"/>
      </dsp:txXfrm>
    </dsp:sp>
    <dsp:sp modelId="{26EF2DF6-476B-4987-BD37-F414415E58AE}">
      <dsp:nvSpPr>
        <dsp:cNvPr id="0" name=""/>
        <dsp:cNvSpPr/>
      </dsp:nvSpPr>
      <dsp:spPr>
        <a:xfrm>
          <a:off x="2663081" y="337"/>
          <a:ext cx="3711157" cy="169296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Роль ученика.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Активное участие в обучении; понимание критериев оценивании, дескрипторов, </a:t>
          </a:r>
          <a:r>
            <a:rPr lang="ru-RU" sz="20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самооценивание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 </a:t>
          </a:r>
          <a:r>
            <a:rPr lang="ru-RU" sz="20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взаимооценивание</a:t>
          </a:r>
          <a:r>
            <a:rPr lang="ru-RU" sz="1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2666" y="49922"/>
        <a:ext cx="3611987" cy="1593791"/>
      </dsp:txXfrm>
    </dsp:sp>
    <dsp:sp modelId="{21CB3DE4-329A-4192-83FA-5952B8573B3F}">
      <dsp:nvSpPr>
        <dsp:cNvPr id="0" name=""/>
        <dsp:cNvSpPr/>
      </dsp:nvSpPr>
      <dsp:spPr>
        <a:xfrm>
          <a:off x="6587598" y="18767"/>
          <a:ext cx="2539992" cy="3528013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Формы проведения.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Индивидуальная,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групповая,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парная,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группах сменного состава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61992" y="93161"/>
        <a:ext cx="2391204" cy="33792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chitecture+Icon">
  <dgm:title val="Макет ''Архитектура''"/>
  <dgm:desc val="Служит для отображения иерархических отношений, которые строятся снизу вверх. Этот макет хорошо подходит для показа архитектурных компонентов или объектов, построенных на базе других объектов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4DAE8-BC35-43E0-B082-09B46941B59E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20FE4-88EF-4BF5-BACA-4300C44B64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22ECB-48A1-41BE-89E5-BA41A6115FA3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EEB58-98FE-48DE-86E2-5E20CF51EA2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DE86B-BC01-45DF-A204-5DB633EB8D4A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3A78C-A98D-43C3-A589-CDA94A5AEED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01957-B017-4AA3-AFC5-B9E1BBC428AC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0898B-D765-426A-8C1C-16F07A1ABA7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96D0B-6183-42DB-9FC9-D24E94705A79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120A9-1FBF-4417-9A54-5806B7527B4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1AC04-34A5-4655-97C8-CCC8F57DAB09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19144-A957-493D-BEE6-D7A5EB141FD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A9DB5-08F6-4D3D-A14D-8845062292F7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D516F-D4CE-4310-9AB9-382804166C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992C0-5822-484D-91E8-145360F38F63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CD140-B180-4E8E-8381-9B9550F7790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DB0B6-8575-433C-88B6-605539B2C0DA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C0628-AE34-494B-A5F5-D524A11BF9D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AE502-2755-4608-9CF3-4DC23C76C3A9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F2DA9-908C-4587-AB10-3911C73AA29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C8B07-8AA8-4A7E-ABE1-7AD135D57D0E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82DDF-A007-4421-B382-121499F7E3B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901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9EF7D3-A1F9-4571-B710-9372F9B86F22}" type="datetimeFigureOut">
              <a:rPr lang="ru-RU"/>
              <a:pPr>
                <a:defRPr/>
              </a:pPr>
              <a:t>24.04.2018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6411AC-E8B2-4BDF-9BF8-C7EDCEE98C0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ransition spd="slow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692696"/>
            <a:ext cx="8784976" cy="5832648"/>
          </a:xfrm>
        </p:spPr>
        <p:txBody>
          <a:bodyPr/>
          <a:lstStyle/>
          <a:p>
            <a:pPr algn="ctr">
              <a:buNone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Жумартова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Куляш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Хусмановна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КГУ «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Леденевская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средняя школа»</a:t>
            </a:r>
          </a:p>
          <a:p>
            <a:pPr algn="ctr">
              <a:buNone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Мамлютский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район. Северо-Казахстанская область.</a:t>
            </a:r>
          </a:p>
          <a:p>
            <a:pPr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моего урока располагается в разделе</a:t>
            </a:r>
          </a:p>
          <a:p>
            <a:pPr>
              <a:buNone/>
            </a:pPr>
            <a:r>
              <a:rPr lang="ru-RU" sz="2400" b="1" dirty="0" smtClean="0"/>
              <a:t>7</a:t>
            </a:r>
            <a:r>
              <a:rPr lang="ru-RU" sz="2400" dirty="0" smtClean="0"/>
              <a:t>.1.2.12 рассчитывать </a:t>
            </a:r>
            <a:r>
              <a:rPr lang="ru-RU" sz="2400" dirty="0"/>
              <a:t>относительную молекулярную массу по формуле вещества.</a:t>
            </a:r>
            <a:endPara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</a:t>
            </a:r>
            <a:r>
              <a:rPr lang="ru-RU" sz="2400" dirty="0"/>
              <a:t>Расчет относительной молекулярной массы соединения по формуле.</a:t>
            </a:r>
            <a:endPara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kk-K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обучения:</a:t>
            </a:r>
            <a:r>
              <a:rPr lang="ru-RU" sz="2400"/>
              <a:t>умеет рассчитывать относительную молекулярную массу по формуле вещества.</a:t>
            </a:r>
            <a:endPara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kk-KZ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урока:</a:t>
            </a:r>
            <a:r>
              <a:rPr lang="ru-RU" sz="2400" dirty="0"/>
              <a:t>умеет рассчитывать относительную молекулярную массу по формуле вещества.</a:t>
            </a:r>
            <a:endPara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оценки:</a:t>
            </a:r>
            <a:r>
              <a:rPr lang="ru-RU" sz="2400" dirty="0" err="1"/>
              <a:t>рассчитывает</a:t>
            </a:r>
            <a:r>
              <a:rPr lang="ru-RU" sz="2400" dirty="0"/>
              <a:t> относительную молекулярную массу по формуле вещества. </a:t>
            </a:r>
            <a:endPara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мыслительных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навыков: Знание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Понимание.</a:t>
            </a:r>
            <a:endPara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23869158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дифференциация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1414200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вал 4"/>
          <p:cNvSpPr/>
          <p:nvPr/>
        </p:nvSpPr>
        <p:spPr>
          <a:xfrm>
            <a:off x="3491880" y="3140968"/>
            <a:ext cx="2016224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учебной цели.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Формативное</a:t>
            </a:r>
            <a:r>
              <a:rPr lang="ru-RU" dirty="0" smtClean="0"/>
              <a:t> оценивание</a:t>
            </a:r>
            <a:endParaRPr lang="ru-RU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34836951"/>
              </p:ext>
            </p:extLst>
          </p:nvPr>
        </p:nvGraphicFramePr>
        <p:xfrm>
          <a:off x="0" y="1340768"/>
          <a:ext cx="91440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11002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276</Words>
  <Application>Microsoft Office PowerPoint</Application>
  <PresentationFormat>Экран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дифференциация</vt:lpstr>
      <vt:lpstr>Формативное оценивание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</dc:creator>
  <cp:lastModifiedBy>КУЛЯШ</cp:lastModifiedBy>
  <cp:revision>119</cp:revision>
  <dcterms:created xsi:type="dcterms:W3CDTF">2015-05-13T04:53:30Z</dcterms:created>
  <dcterms:modified xsi:type="dcterms:W3CDTF">2018-04-24T04:17:40Z</dcterms:modified>
</cp:coreProperties>
</file>