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F743F-DC1C-4307-8CE8-DC99894F9717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EAED8-09D3-420C-AF2F-DF8E17D3FF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игра </a:t>
            </a:r>
            <a:r>
              <a:rPr lang="kk-KZ" dirty="0" smtClean="0"/>
              <a:t>по 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8-9 </a:t>
            </a:r>
            <a:r>
              <a:rPr lang="ru-RU" dirty="0" smtClean="0"/>
              <a:t>классы.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2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96" y="136557"/>
            <a:ext cx="10364451" cy="86799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146" name="Picture 2" descr="Картинки по запросу борово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1732734"/>
            <a:ext cx="8412228" cy="493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6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1821"/>
            <a:ext cx="10364451" cy="798490"/>
          </a:xfrm>
        </p:spPr>
        <p:txBody>
          <a:bodyPr>
            <a:norm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7170" name="Picture 2" descr="Картинки по запросу васко да гам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8" y="991011"/>
            <a:ext cx="4301543" cy="5783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5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 к 3 заданию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 – Плато Устюрт</a:t>
            </a:r>
          </a:p>
          <a:p>
            <a:r>
              <a:rPr lang="ru-RU" dirty="0" smtClean="0"/>
              <a:t>2 – Фернан магеллан</a:t>
            </a:r>
          </a:p>
          <a:p>
            <a:r>
              <a:rPr lang="ru-RU" dirty="0" smtClean="0"/>
              <a:t>3 – Чарынский каньон</a:t>
            </a:r>
          </a:p>
          <a:p>
            <a:r>
              <a:rPr lang="ru-RU" dirty="0" smtClean="0"/>
              <a:t>4 – христофор колумб</a:t>
            </a:r>
          </a:p>
          <a:p>
            <a:r>
              <a:rPr lang="ru-RU" dirty="0" smtClean="0"/>
              <a:t>5 – ниагарский водопад</a:t>
            </a:r>
          </a:p>
          <a:p>
            <a:r>
              <a:rPr lang="ru-RU" dirty="0" smtClean="0"/>
              <a:t>6 – боровое</a:t>
            </a:r>
          </a:p>
          <a:p>
            <a:r>
              <a:rPr lang="ru-RU" dirty="0" smtClean="0"/>
              <a:t>7 – васко да гама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59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 smtClean="0"/>
              <a:t>1. Разминка (1 ответ – 1 балл)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399" y="1336782"/>
            <a:ext cx="10363826" cy="52700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/>
              <a:t>Самый маленький материк </a:t>
            </a:r>
            <a:r>
              <a:rPr lang="ru-RU" sz="1800" dirty="0" smtClean="0"/>
              <a:t>Земли</a:t>
            </a:r>
            <a:endParaRPr lang="ru-RU" sz="1800" dirty="0"/>
          </a:p>
          <a:p>
            <a:pPr lvl="0"/>
            <a:r>
              <a:rPr lang="ru-RU" sz="1800" dirty="0"/>
              <a:t>Океан, омывающий 4 </a:t>
            </a:r>
            <a:r>
              <a:rPr lang="ru-RU" sz="1800" dirty="0" smtClean="0"/>
              <a:t>материка</a:t>
            </a:r>
            <a:endParaRPr lang="ru-RU" sz="1800" dirty="0"/>
          </a:p>
          <a:p>
            <a:pPr lvl="0"/>
            <a:r>
              <a:rPr lang="ru-RU" sz="1800" dirty="0"/>
              <a:t>Кто совершил первое кругосветное </a:t>
            </a:r>
            <a:r>
              <a:rPr lang="ru-RU" sz="1800" dirty="0" smtClean="0"/>
              <a:t>плавание</a:t>
            </a:r>
            <a:endParaRPr lang="ru-RU" sz="1800" dirty="0"/>
          </a:p>
          <a:p>
            <a:pPr lvl="0"/>
            <a:r>
              <a:rPr lang="ru-RU" sz="1800" dirty="0"/>
              <a:t>Имя древнегреческого ученого, который дал название науке </a:t>
            </a:r>
            <a:r>
              <a:rPr lang="ru-RU" sz="1800" dirty="0" smtClean="0"/>
              <a:t>географии</a:t>
            </a:r>
          </a:p>
          <a:p>
            <a:pPr lvl="0"/>
            <a:r>
              <a:rPr lang="ru-RU" sz="1800" dirty="0"/>
              <a:t>Как называется собрание географических </a:t>
            </a:r>
            <a:r>
              <a:rPr lang="ru-RU" sz="1800" dirty="0" smtClean="0"/>
              <a:t>карт</a:t>
            </a:r>
          </a:p>
          <a:p>
            <a:pPr lvl="0"/>
            <a:r>
              <a:rPr lang="ru-RU" sz="1800" dirty="0" smtClean="0"/>
              <a:t>Наивысшая точка южной америки</a:t>
            </a:r>
          </a:p>
          <a:p>
            <a:pPr lvl="0"/>
            <a:r>
              <a:rPr lang="ru-RU" sz="1800" dirty="0"/>
              <a:t>Зарубежный исследователь, провел в Африке 30 </a:t>
            </a:r>
            <a:r>
              <a:rPr lang="ru-RU" sz="1800" dirty="0" smtClean="0"/>
              <a:t>лет</a:t>
            </a:r>
          </a:p>
          <a:p>
            <a:pPr lvl="0"/>
            <a:r>
              <a:rPr lang="ru-RU" sz="1800" dirty="0"/>
              <a:t>Вулкан Африки </a:t>
            </a:r>
            <a:endParaRPr lang="ru-RU" sz="1800" dirty="0" smtClean="0"/>
          </a:p>
          <a:p>
            <a:pPr lvl="0"/>
            <a:r>
              <a:rPr lang="ru-RU" sz="1800" dirty="0"/>
              <a:t>Озеро, названное в честь английской королевы, второе по объему пресное озеро в </a:t>
            </a:r>
            <a:r>
              <a:rPr lang="ru-RU" sz="1800" dirty="0" smtClean="0"/>
              <a:t>мире</a:t>
            </a:r>
          </a:p>
          <a:p>
            <a:pPr lvl="0"/>
            <a:r>
              <a:rPr lang="ru-RU" sz="1800" dirty="0"/>
              <a:t>Часть света, состоящая из двух </a:t>
            </a:r>
            <a:r>
              <a:rPr lang="ru-RU" sz="1800" dirty="0" smtClean="0"/>
              <a:t>материков</a:t>
            </a:r>
          </a:p>
          <a:p>
            <a:pPr lvl="0"/>
            <a:r>
              <a:rPr lang="ru-RU" sz="1800" dirty="0"/>
              <a:t>Движение воздуха вдоль поверхности земли</a:t>
            </a:r>
            <a:endParaRPr lang="ru-RU" sz="1800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2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08" y="116241"/>
            <a:ext cx="10364451" cy="798159"/>
          </a:xfrm>
        </p:spPr>
        <p:txBody>
          <a:bodyPr/>
          <a:lstStyle/>
          <a:p>
            <a:r>
              <a:rPr lang="ru-RU" dirty="0" smtClean="0"/>
              <a:t>2. Расставьте соответствия.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042780616"/>
              </p:ext>
            </p:extLst>
          </p:nvPr>
        </p:nvGraphicFramePr>
        <p:xfrm>
          <a:off x="914400" y="1004888"/>
          <a:ext cx="10363200" cy="555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/>
                <a:gridCol w="5181600"/>
              </a:tblGrid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1. Город на севере Казахстана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Шымкент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2. Река на северо-востоке Казахстана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Б) Сырдарья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3. Третий</a:t>
                      </a:r>
                      <a:r>
                        <a:rPr lang="ru-RU" baseline="0" dirty="0" smtClean="0"/>
                        <a:t> по количеству населения город 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В) Актау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4. Высшая</a:t>
                      </a:r>
                      <a:r>
                        <a:rPr lang="ru-RU" baseline="0" dirty="0" smtClean="0"/>
                        <a:t> точка Алтая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Г) Рудный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5. Самая мутная река 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Д) Бетпак-Дала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6. Река</a:t>
                      </a:r>
                      <a:r>
                        <a:rPr lang="ru-RU" baseline="0" dirty="0" smtClean="0"/>
                        <a:t> в Центральном Казахстане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Е) Алматы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7. Город-порт Казахстана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Ж) Хан</a:t>
                      </a:r>
                      <a:r>
                        <a:rPr lang="ru-RU" baseline="0" dirty="0" smtClean="0"/>
                        <a:t> Тенгри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8. Название пустыни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З) Белуха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9. Крупнейший город 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И) Нура</a:t>
                      </a:r>
                      <a:endParaRPr lang="ru-RU" dirty="0"/>
                    </a:p>
                  </a:txBody>
                  <a:tcPr/>
                </a:tc>
              </a:tr>
              <a:tr h="555046">
                <a:tc>
                  <a:txBody>
                    <a:bodyPr/>
                    <a:lstStyle/>
                    <a:p>
                      <a:r>
                        <a:rPr lang="ru-RU" dirty="0" smtClean="0"/>
                        <a:t>10. Наивысшая</a:t>
                      </a:r>
                      <a:r>
                        <a:rPr lang="ru-RU" baseline="0" dirty="0" smtClean="0"/>
                        <a:t> точка 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К) Иртыш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4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685" y="2627622"/>
            <a:ext cx="10364451" cy="1596177"/>
          </a:xfrm>
        </p:spPr>
        <p:txBody>
          <a:bodyPr/>
          <a:lstStyle/>
          <a:p>
            <a:r>
              <a:rPr lang="ru-RU" dirty="0" smtClean="0"/>
              <a:t>3. Назвать географический объект или известную </a:t>
            </a:r>
            <a:r>
              <a:rPr lang="ru-RU" dirty="0" smtClean="0"/>
              <a:t>личность.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29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9120"/>
            <a:ext cx="10364451" cy="1210283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 descr="Картинки по запросу плато устюрт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65" y="1223492"/>
            <a:ext cx="9397269" cy="527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98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29" y="90484"/>
            <a:ext cx="10364451" cy="1274678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5" y="1007706"/>
            <a:ext cx="5100034" cy="5648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6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70788"/>
            <a:ext cx="10364451" cy="669370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074" name="Picture 2" descr="Картинки по запросу чарынский каньо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75" y="1197735"/>
            <a:ext cx="8389656" cy="5590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1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7758"/>
            <a:ext cx="10364451" cy="733764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098" name="Picture 2" descr="Картинки по запросу колумб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6" y="1339403"/>
            <a:ext cx="4885544" cy="4984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35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309425"/>
            <a:ext cx="10364451" cy="695128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122" name="Picture 2" descr="Картинки по запросу ниагарский водопа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3" y="1287888"/>
            <a:ext cx="8809150" cy="482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8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63</TotalTime>
  <Words>224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игра по географии</vt:lpstr>
      <vt:lpstr>1. Разминка (1 ответ – 1 балл)</vt:lpstr>
      <vt:lpstr>2. Расставьте соответствия.</vt:lpstr>
      <vt:lpstr>3. Назвать географический объект или известную личность.</vt:lpstr>
      <vt:lpstr>1</vt:lpstr>
      <vt:lpstr>2</vt:lpstr>
      <vt:lpstr>3</vt:lpstr>
      <vt:lpstr>4</vt:lpstr>
      <vt:lpstr>5</vt:lpstr>
      <vt:lpstr>6</vt:lpstr>
      <vt:lpstr>7</vt:lpstr>
      <vt:lpstr>Ключи к 3 заданию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по географии</dc:title>
  <dc:creator>RePack by Diakov</dc:creator>
  <cp:lastModifiedBy>Admin</cp:lastModifiedBy>
  <cp:revision>10</cp:revision>
  <dcterms:created xsi:type="dcterms:W3CDTF">2017-10-22T10:04:53Z</dcterms:created>
  <dcterms:modified xsi:type="dcterms:W3CDTF">2017-10-27T16:56:38Z</dcterms:modified>
</cp:coreProperties>
</file>