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4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8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F743F-DC1C-4307-8CE8-DC99894F9717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EAED8-09D3-420C-AF2F-DF8E17D3FF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игра </a:t>
            </a:r>
            <a:r>
              <a:rPr lang="kk-KZ" dirty="0" smtClean="0"/>
              <a:t>по географии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8-9 </a:t>
            </a:r>
            <a:r>
              <a:rPr lang="ru-RU" dirty="0" smtClean="0"/>
              <a:t>классы.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208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896" y="136557"/>
            <a:ext cx="10364451" cy="867995"/>
          </a:xfrm>
        </p:spPr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6146" name="Picture 2" descr="Картинки по запросу боровое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256" y="1732734"/>
            <a:ext cx="8412228" cy="4938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868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31821"/>
            <a:ext cx="10364451" cy="798490"/>
          </a:xfrm>
        </p:spPr>
        <p:txBody>
          <a:bodyPr>
            <a:norm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7170" name="Picture 2" descr="Картинки по запросу васко да гама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268" y="991011"/>
            <a:ext cx="4301543" cy="5783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85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Ключи к 3 заданию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1 – Плато Устюрт</a:t>
            </a:r>
          </a:p>
          <a:p>
            <a:r>
              <a:rPr lang="ru-RU" dirty="0" smtClean="0"/>
              <a:t>2 – Фернан магеллан</a:t>
            </a:r>
          </a:p>
          <a:p>
            <a:r>
              <a:rPr lang="ru-RU" dirty="0" smtClean="0"/>
              <a:t>3 – Чарынский каньон</a:t>
            </a:r>
          </a:p>
          <a:p>
            <a:r>
              <a:rPr lang="ru-RU" dirty="0" smtClean="0"/>
              <a:t>4 – христофор колумб</a:t>
            </a:r>
          </a:p>
          <a:p>
            <a:r>
              <a:rPr lang="ru-RU" dirty="0" smtClean="0"/>
              <a:t>5 – ниагарский водопад</a:t>
            </a:r>
          </a:p>
          <a:p>
            <a:r>
              <a:rPr lang="ru-RU" dirty="0" smtClean="0"/>
              <a:t>6 – боровое</a:t>
            </a:r>
          </a:p>
          <a:p>
            <a:r>
              <a:rPr lang="ru-RU" dirty="0" smtClean="0"/>
              <a:t>7 – васко да гама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0597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ru-RU" dirty="0" smtClean="0"/>
              <a:t>1. Разминка (1 ответ – 1 балл)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399" y="1336782"/>
            <a:ext cx="10363826" cy="527008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1800" dirty="0"/>
              <a:t>Самый маленький материк </a:t>
            </a:r>
            <a:r>
              <a:rPr lang="ru-RU" sz="1800" dirty="0" smtClean="0"/>
              <a:t>Земли</a:t>
            </a:r>
            <a:endParaRPr lang="ru-RU" sz="1800" dirty="0"/>
          </a:p>
          <a:p>
            <a:pPr lvl="0"/>
            <a:r>
              <a:rPr lang="ru-RU" sz="1800" dirty="0"/>
              <a:t>Океан, омывающий 4 </a:t>
            </a:r>
            <a:r>
              <a:rPr lang="ru-RU" sz="1800" dirty="0" smtClean="0"/>
              <a:t>материка</a:t>
            </a:r>
            <a:endParaRPr lang="ru-RU" sz="1800" dirty="0"/>
          </a:p>
          <a:p>
            <a:pPr lvl="0"/>
            <a:r>
              <a:rPr lang="ru-RU" sz="1800" dirty="0"/>
              <a:t>Кто совершил первое кругосветное </a:t>
            </a:r>
            <a:r>
              <a:rPr lang="ru-RU" sz="1800" dirty="0" smtClean="0"/>
              <a:t>плавание</a:t>
            </a:r>
            <a:endParaRPr lang="ru-RU" sz="1800" dirty="0"/>
          </a:p>
          <a:p>
            <a:pPr lvl="0"/>
            <a:r>
              <a:rPr lang="ru-RU" sz="1800" dirty="0"/>
              <a:t>Имя древнегреческого ученого, который дал название науке </a:t>
            </a:r>
            <a:r>
              <a:rPr lang="ru-RU" sz="1800" dirty="0" smtClean="0"/>
              <a:t>географии</a:t>
            </a:r>
          </a:p>
          <a:p>
            <a:pPr lvl="0"/>
            <a:r>
              <a:rPr lang="ru-RU" sz="1800" dirty="0"/>
              <a:t>Как называется собрание географических </a:t>
            </a:r>
            <a:r>
              <a:rPr lang="ru-RU" sz="1800" dirty="0" smtClean="0"/>
              <a:t>карт</a:t>
            </a:r>
          </a:p>
          <a:p>
            <a:pPr lvl="0"/>
            <a:r>
              <a:rPr lang="ru-RU" sz="1800" dirty="0" smtClean="0"/>
              <a:t>Наивысшая точка южной америки</a:t>
            </a:r>
          </a:p>
          <a:p>
            <a:pPr lvl="0"/>
            <a:r>
              <a:rPr lang="ru-RU" sz="1800" dirty="0"/>
              <a:t>Зарубежный исследователь, провел в Африке 30 </a:t>
            </a:r>
            <a:r>
              <a:rPr lang="ru-RU" sz="1800" dirty="0" smtClean="0"/>
              <a:t>лет</a:t>
            </a:r>
          </a:p>
          <a:p>
            <a:pPr lvl="0"/>
            <a:r>
              <a:rPr lang="ru-RU" sz="1800" dirty="0"/>
              <a:t>Вулкан Африки </a:t>
            </a:r>
            <a:endParaRPr lang="ru-RU" sz="1800" dirty="0" smtClean="0"/>
          </a:p>
          <a:p>
            <a:pPr lvl="0"/>
            <a:r>
              <a:rPr lang="ru-RU" sz="1800" dirty="0"/>
              <a:t>Озеро, названное в честь английской королевы, второе по объему пресное озеро в </a:t>
            </a:r>
            <a:r>
              <a:rPr lang="ru-RU" sz="1800" dirty="0" smtClean="0"/>
              <a:t>мире</a:t>
            </a:r>
          </a:p>
          <a:p>
            <a:pPr lvl="0"/>
            <a:r>
              <a:rPr lang="ru-RU" sz="1800" dirty="0"/>
              <a:t>Часть света, состоящая из двух </a:t>
            </a:r>
            <a:r>
              <a:rPr lang="ru-RU" sz="1800" dirty="0" smtClean="0"/>
              <a:t>материков</a:t>
            </a:r>
          </a:p>
          <a:p>
            <a:pPr lvl="0"/>
            <a:r>
              <a:rPr lang="ru-RU" sz="1800" dirty="0"/>
              <a:t>Движение воздуха вдоль поверхности земли</a:t>
            </a:r>
            <a:endParaRPr lang="ru-RU" sz="1800" dirty="0" smtClean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120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108" y="116241"/>
            <a:ext cx="10364451" cy="798159"/>
          </a:xfrm>
        </p:spPr>
        <p:txBody>
          <a:bodyPr/>
          <a:lstStyle/>
          <a:p>
            <a:r>
              <a:rPr lang="ru-RU" dirty="0" smtClean="0"/>
              <a:t>2. Расставьте соответствия.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042780616"/>
              </p:ext>
            </p:extLst>
          </p:nvPr>
        </p:nvGraphicFramePr>
        <p:xfrm>
          <a:off x="914400" y="1004888"/>
          <a:ext cx="10363200" cy="5550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5181600"/>
              </a:tblGrid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1. Город на севере Казахстана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А) Шымкент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2. Река на северо-востоке Казахстана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Б) Сырдарья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3. Третий</a:t>
                      </a:r>
                      <a:r>
                        <a:rPr lang="ru-RU" baseline="0" dirty="0" smtClean="0"/>
                        <a:t> по количеству населения город РК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В) Актау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4. Высшая</a:t>
                      </a:r>
                      <a:r>
                        <a:rPr lang="ru-RU" baseline="0" dirty="0" smtClean="0"/>
                        <a:t> точка Алтая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Г) Рудный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5. Самая мутная река РК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Д) Бетпак-Дала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6. Река</a:t>
                      </a:r>
                      <a:r>
                        <a:rPr lang="ru-RU" baseline="0" dirty="0" smtClean="0"/>
                        <a:t> в Центральном Казахстане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Е) Алматы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7. Город-порт Казахстана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Ж) Хан</a:t>
                      </a:r>
                      <a:r>
                        <a:rPr lang="ru-RU" baseline="0" dirty="0" smtClean="0"/>
                        <a:t> Тенгри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8. Название пустыни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З) Белуха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9. Крупнейший город РК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И) Нура</a:t>
                      </a:r>
                      <a:endParaRPr lang="ru-RU" dirty="0"/>
                    </a:p>
                  </a:txBody>
                  <a:tcPr/>
                </a:tc>
              </a:tr>
              <a:tr h="555046">
                <a:tc>
                  <a:txBody>
                    <a:bodyPr/>
                    <a:lstStyle/>
                    <a:p>
                      <a:r>
                        <a:rPr lang="ru-RU" dirty="0" smtClean="0"/>
                        <a:t>10. Наивысшая</a:t>
                      </a:r>
                      <a:r>
                        <a:rPr lang="ru-RU" baseline="0" dirty="0" smtClean="0"/>
                        <a:t> точка РК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К) Иртыш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7407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685" y="2627622"/>
            <a:ext cx="10364451" cy="1596177"/>
          </a:xfrm>
        </p:spPr>
        <p:txBody>
          <a:bodyPr/>
          <a:lstStyle/>
          <a:p>
            <a:r>
              <a:rPr lang="ru-RU" dirty="0" smtClean="0"/>
              <a:t>3. Назвать географический объект или известную </a:t>
            </a:r>
            <a:r>
              <a:rPr lang="ru-RU" dirty="0" smtClean="0"/>
              <a:t>личность.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329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29120"/>
            <a:ext cx="10364451" cy="1210283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026" name="Picture 2" descr="Картинки по запросу плато устюрт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65" y="1223492"/>
            <a:ext cx="9397269" cy="5279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98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229" y="90484"/>
            <a:ext cx="10364451" cy="1274678"/>
          </a:xfrm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205" y="1007706"/>
            <a:ext cx="5100034" cy="56482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2867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270788"/>
            <a:ext cx="10364451" cy="669370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3074" name="Picture 2" descr="Картинки по запросу чарынский каньон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775" y="1197735"/>
            <a:ext cx="8389656" cy="5590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741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167758"/>
            <a:ext cx="10364451" cy="733764"/>
          </a:xfrm>
        </p:spPr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4098" name="Picture 2" descr="Картинки по запросу колумб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546" y="1339403"/>
            <a:ext cx="4885544" cy="4984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835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309425"/>
            <a:ext cx="10364451" cy="695128"/>
          </a:xfrm>
        </p:spPr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5122" name="Picture 2" descr="Картинки по запросу ниагарский водопад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63" y="1287888"/>
            <a:ext cx="8809150" cy="48281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778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63</TotalTime>
  <Words>224</Words>
  <Application>Microsoft Office PowerPoint</Application>
  <PresentationFormat>Произвольный</PresentationFormat>
  <Paragraphs>51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Капля</vt:lpstr>
      <vt:lpstr>игра по географии</vt:lpstr>
      <vt:lpstr>1. Разминка (1 ответ – 1 балл)</vt:lpstr>
      <vt:lpstr>2. Расставьте соответствия.</vt:lpstr>
      <vt:lpstr>3. Назвать географический объект или известную личность.</vt:lpstr>
      <vt:lpstr>1</vt:lpstr>
      <vt:lpstr>2</vt:lpstr>
      <vt:lpstr>3</vt:lpstr>
      <vt:lpstr>4</vt:lpstr>
      <vt:lpstr>5</vt:lpstr>
      <vt:lpstr>6</vt:lpstr>
      <vt:lpstr>7</vt:lpstr>
      <vt:lpstr>Ключи к 3 заданию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Урок-игра по географии</dc:title>
  <dc:creator>RePack by Diakov</dc:creator>
  <cp:lastModifiedBy>Admin</cp:lastModifiedBy>
  <cp:revision>10</cp:revision>
  <dcterms:created xsi:type="dcterms:W3CDTF">2017-10-22T10:04:53Z</dcterms:created>
  <dcterms:modified xsi:type="dcterms:W3CDTF">2017-10-27T16:56:38Z</dcterms:modified>
</cp:coreProperties>
</file>