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89" r:id="rId2"/>
    <p:sldId id="368" r:id="rId3"/>
    <p:sldId id="370" r:id="rId4"/>
    <p:sldId id="386" r:id="rId5"/>
    <p:sldId id="371" r:id="rId6"/>
    <p:sldId id="372" r:id="rId7"/>
    <p:sldId id="387" r:id="rId8"/>
    <p:sldId id="373" r:id="rId9"/>
    <p:sldId id="390" r:id="rId10"/>
    <p:sldId id="388" r:id="rId11"/>
    <p:sldId id="38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33CC"/>
    <a:srgbClr val="F193EA"/>
    <a:srgbClr val="FF3399"/>
    <a:srgbClr val="FCE8FB"/>
    <a:srgbClr val="DCDBF5"/>
    <a:srgbClr val="FFFF66"/>
    <a:srgbClr val="FADAF8"/>
    <a:srgbClr val="897CDA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923927" y="4195618"/>
            <a:ext cx="4896543" cy="2329725"/>
          </a:xfrm>
          <a:prstGeom prst="rect">
            <a:avLst/>
          </a:prstGeom>
          <a:solidFill>
            <a:schemeClr val="bg1">
              <a:alpha val="99000"/>
            </a:schemeClr>
          </a:solidFill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1763688" y="332656"/>
            <a:ext cx="7056783" cy="4032448"/>
          </a:xfrm>
          <a:prstGeom prst="rect">
            <a:avLst/>
          </a:prstGeom>
          <a:solidFill>
            <a:schemeClr val="bg1">
              <a:alpha val="94000"/>
            </a:schemeClr>
          </a:solidFill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7" name="Picture 4" descr="http://img-fotki.yandex.ru/get/5647/134091466.65/0_aabb3_cd99640d_L.png"/>
          <p:cNvPicPr>
            <a:picLocks noChangeAspect="1" noChangeArrowheads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959"/>
          <a:stretch/>
        </p:blipFill>
        <p:spPr bwMode="auto">
          <a:xfrm>
            <a:off x="307339" y="1735419"/>
            <a:ext cx="4408678" cy="48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297534" y="332656"/>
            <a:ext cx="8522938" cy="6192688"/>
          </a:xfrm>
          <a:prstGeom prst="rect">
            <a:avLst/>
          </a:prstGeom>
          <a:solidFill>
            <a:schemeClr val="bg1">
              <a:alpha val="99000"/>
            </a:schemeClr>
          </a:solidFill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6" name="Picture 4" descr="http://img-fotki.yandex.ru/get/5647/134091466.65/0_aabb3_cd99640d_L.png"/>
          <p:cNvPicPr>
            <a:picLocks noChangeAspect="1" noChangeArrowheads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07339" y="3475196"/>
            <a:ext cx="2849838" cy="30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http://img-fotki.yandex.ru/get/5647/134091466.65/0_aabb3_cd99640d_L.png"/>
          <p:cNvPicPr>
            <a:picLocks noChangeAspect="1" noChangeArrowheads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208"/>
          <a:stretch/>
        </p:blipFill>
        <p:spPr bwMode="auto">
          <a:xfrm flipH="1">
            <a:off x="7050754" y="4680000"/>
            <a:ext cx="1769718" cy="18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297534" y="332656"/>
            <a:ext cx="8522938" cy="6192688"/>
          </a:xfrm>
          <a:prstGeom prst="rect">
            <a:avLst/>
          </a:prstGeom>
          <a:solidFill>
            <a:schemeClr val="bg1">
              <a:alpha val="99000"/>
            </a:schemeClr>
          </a:solidFill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5" name="Picture 4" descr="http://img-fotki.yandex.ru/get/5647/134091466.65/0_aabb3_cd99640d_L.png"/>
          <p:cNvPicPr>
            <a:picLocks noChangeAspect="1" noChangeArrowheads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208"/>
          <a:stretch/>
        </p:blipFill>
        <p:spPr bwMode="auto">
          <a:xfrm flipH="1">
            <a:off x="7050754" y="4680000"/>
            <a:ext cx="1769718" cy="18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nsportal.ru/user/33485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2000">
              <a:srgbClr val="FF3399"/>
            </a:gs>
            <a:gs pos="0">
              <a:srgbClr val="F193EA"/>
            </a:gs>
            <a:gs pos="68000">
              <a:srgbClr val="F193EA"/>
            </a:gs>
            <a:gs pos="17999">
              <a:srgbClr val="FFFF00"/>
            </a:gs>
            <a:gs pos="30000">
              <a:srgbClr val="9966FF"/>
            </a:gs>
            <a:gs pos="58000">
              <a:srgbClr val="FFFF00"/>
            </a:gs>
            <a:gs pos="82001">
              <a:srgbClr val="FFFF00"/>
            </a:gs>
            <a:gs pos="100000">
              <a:srgbClr val="F193EA"/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мка 6"/>
          <p:cNvSpPr/>
          <p:nvPr/>
        </p:nvSpPr>
        <p:spPr>
          <a:xfrm>
            <a:off x="202" y="-1"/>
            <a:ext cx="9143798" cy="6851983"/>
          </a:xfrm>
          <a:prstGeom prst="frame">
            <a:avLst>
              <a:gd name="adj1" fmla="val 4397"/>
            </a:avLst>
          </a:prstGeom>
          <a:gradFill flip="none" rotWithShape="1">
            <a:gsLst>
              <a:gs pos="0">
                <a:srgbClr val="F193EA"/>
              </a:gs>
              <a:gs pos="17999">
                <a:srgbClr val="FFFF00"/>
              </a:gs>
              <a:gs pos="31000">
                <a:srgbClr val="9966FF"/>
              </a:gs>
              <a:gs pos="63000">
                <a:srgbClr val="CC99FF"/>
              </a:gs>
              <a:gs pos="44000">
                <a:srgbClr val="FF3399"/>
              </a:gs>
              <a:gs pos="82001">
                <a:srgbClr val="FFFF00"/>
              </a:gs>
              <a:gs pos="100000">
                <a:srgbClr val="F193EA"/>
              </a:gs>
            </a:gsLst>
            <a:lin ang="18900000" scaled="1"/>
            <a:tileRect/>
          </a:gradFill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97262" y="6617275"/>
            <a:ext cx="30243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>
                <a:solidFill>
                  <a:srgbClr val="FFC000"/>
                </a:solidFill>
                <a:latin typeface="Monotype Corsiva" pitchFamily="66" charset="0"/>
              </a:rPr>
              <a:t>Матюшкина А.В. </a:t>
            </a:r>
            <a:r>
              <a:rPr lang="en-US" sz="1000" dirty="0" smtClean="0">
                <a:latin typeface="Monotype Corsiva" pitchFamily="66" charset="0"/>
                <a:hlinkClick r:id="rId13"/>
              </a:rPr>
              <a:t>http://nsportal.ru/user/33485</a:t>
            </a:r>
            <a:r>
              <a:rPr lang="ru-RU" sz="1000" dirty="0" smtClean="0">
                <a:latin typeface="Monotype Corsiva" pitchFamily="66" charset="0"/>
              </a:rPr>
              <a:t>  </a:t>
            </a:r>
            <a:endParaRPr lang="ru-RU" sz="1000" dirty="0">
              <a:latin typeface="Monotype Corsiva" pitchFamily="66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20.02.2018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83568" y="1268760"/>
            <a:ext cx="6452128" cy="4392488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0"/>
              </a:spcBef>
              <a:defRPr/>
            </a:pP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Дата: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21.02.2018г.</a:t>
            </a:r>
            <a:r>
              <a:rPr lang="ru-RU" dirty="0" smtClean="0">
                <a:solidFill>
                  <a:srgbClr val="C00000"/>
                </a:solidFill>
              </a:rPr>
              <a:t/>
            </a:r>
            <a:br>
              <a:rPr lang="ru-RU" dirty="0" smtClean="0">
                <a:solidFill>
                  <a:srgbClr val="C00000"/>
                </a:solidFill>
              </a:rPr>
            </a:br>
            <a:endParaRPr lang="ru-RU" dirty="0" smtClean="0">
              <a:solidFill>
                <a:srgbClr val="C00000"/>
              </a:solidFill>
            </a:endParaRPr>
          </a:p>
          <a:p>
            <a:pPr algn="l">
              <a:spcBef>
                <a:spcPts val="0"/>
              </a:spcBef>
              <a:defRPr/>
            </a:pP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Предмет: </a:t>
            </a:r>
            <a:r>
              <a:rPr lang="ru-RU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Естествознание</a:t>
            </a:r>
            <a:r>
              <a:rPr lang="ru-RU" dirty="0" smtClean="0">
                <a:solidFill>
                  <a:srgbClr val="C00000"/>
                </a:solidFill>
              </a:rPr>
              <a:t/>
            </a:r>
            <a:br>
              <a:rPr lang="ru-RU" dirty="0" smtClean="0">
                <a:solidFill>
                  <a:srgbClr val="C00000"/>
                </a:solidFill>
              </a:rPr>
            </a:br>
            <a:endParaRPr lang="ru-RU" dirty="0" smtClean="0">
              <a:solidFill>
                <a:srgbClr val="C00000"/>
              </a:solidFill>
            </a:endParaRPr>
          </a:p>
          <a:p>
            <a:pPr algn="l">
              <a:spcBef>
                <a:spcPts val="0"/>
              </a:spcBef>
              <a:defRPr/>
            </a:pP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Класс: </a:t>
            </a:r>
            <a:r>
              <a:rPr lang="ru-RU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01162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im0-tub-kz.yandex.net/i?id=aa669f1b54df85db5b0391c4bf9db6f8&amp;n=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76672"/>
            <a:ext cx="7781813" cy="5831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56946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57290" y="1357298"/>
            <a:ext cx="600077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0" b="1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cs typeface="Tahoma" pitchFamily="34" charset="0"/>
              </a:rPr>
              <a:t>Спасибо </a:t>
            </a:r>
            <a:br>
              <a:rPr lang="ru-RU" sz="8000" b="1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cs typeface="Tahoma" pitchFamily="34" charset="0"/>
              </a:rPr>
            </a:br>
            <a:r>
              <a:rPr lang="ru-RU" sz="8000" b="1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cs typeface="Tahoma" pitchFamily="34" charset="0"/>
              </a:rPr>
              <a:t>за </a:t>
            </a:r>
            <a:br>
              <a:rPr lang="ru-RU" sz="8000" b="1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cs typeface="Tahoma" pitchFamily="34" charset="0"/>
              </a:rPr>
            </a:br>
            <a:r>
              <a:rPr lang="ru-RU" sz="8000" b="1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cs typeface="Tahoma" pitchFamily="34" charset="0"/>
              </a:rPr>
              <a:t>урок!!!</a:t>
            </a:r>
            <a:endParaRPr lang="ru-RU" sz="8000" dirty="0">
              <a:solidFill>
                <a:srgbClr val="FF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39552" y="1124744"/>
            <a:ext cx="8358246" cy="361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6000" b="1" u="sng" kern="0" dirty="0" smtClean="0">
                <a:solidFill>
                  <a:srgbClr val="003366"/>
                </a:solidFill>
                <a:latin typeface="Book Antiqua" pitchFamily="18" charset="0"/>
              </a:rPr>
              <a:t>Тема урока:  </a:t>
            </a:r>
            <a:r>
              <a:rPr lang="ru-RU" sz="6000" b="1" dirty="0" smtClean="0"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СВЕТ</a:t>
            </a:r>
            <a:endParaRPr lang="ru-RU" sz="6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6000" b="1" dirty="0"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                        </a:t>
            </a:r>
            <a:r>
              <a:rPr lang="ru-RU" sz="6000" b="1" dirty="0" smtClean="0"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ЖАРЫ</a:t>
            </a:r>
            <a:r>
              <a:rPr lang="kk-KZ" sz="6000" b="1" dirty="0"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Қ</a:t>
            </a:r>
            <a:endParaRPr lang="ru-RU" sz="6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6000" b="1" dirty="0"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                         </a:t>
            </a:r>
            <a:r>
              <a:rPr lang="en-US" sz="6000" b="1" dirty="0" smtClean="0"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LIGHT</a:t>
            </a:r>
            <a:endParaRPr lang="ru-RU" sz="6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20000"/>
              </a:spcBef>
              <a:buClr>
                <a:srgbClr val="003366"/>
              </a:buClr>
              <a:buSzPct val="75000"/>
              <a:defRPr/>
            </a:pPr>
            <a:endParaRPr lang="ru-RU" b="1" kern="0" dirty="0">
              <a:solidFill>
                <a:srgbClr val="003366"/>
              </a:solidFill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5115712"/>
      </p:ext>
    </p:extLst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6"/>
          <p:cNvSpPr txBox="1">
            <a:spLocks noChangeArrowheads="1"/>
          </p:cNvSpPr>
          <p:nvPr/>
        </p:nvSpPr>
        <p:spPr bwMode="auto">
          <a:xfrm>
            <a:off x="827584" y="836712"/>
            <a:ext cx="7632848" cy="4764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4400" b="1" dirty="0"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Ц</a:t>
            </a:r>
            <a:r>
              <a:rPr lang="ru-RU" sz="4400" b="1" i="1" dirty="0"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ель нашего исследования </a:t>
            </a:r>
            <a:r>
              <a:rPr lang="ru-RU" sz="4400" dirty="0"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:</a:t>
            </a:r>
            <a:endParaRPr lang="ru-RU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4400" dirty="0"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1.5.2.1 сравнить свет и темноту.</a:t>
            </a:r>
            <a:endParaRPr lang="ru-RU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4400" dirty="0"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1.5.2.2 различать естественные и искусственные источники света.</a:t>
            </a:r>
            <a:endParaRPr lang="ru-RU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628800"/>
            <a:ext cx="7848872" cy="43056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Свет нельзя пощупать и взять в руку. Но, как и все, что нас окружает, он состоит из мельчайших частиц. Эти частицы называются фотонами. Солнечный свет, сияние звезд, мерцание свечи — все это потоки фотонов. Фотоны очень маленькие и не имеют массы, Они не стоят на месте, а несут свет со скоростью, которая является самой большой скоростью на свете - 300 тысяч километров за 1 секунду! Это значит, что фотон может облететь нашу Землю за 1 секунду 8 раз. Вот какой он быстрый и непоседливый!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85473" y="705470"/>
            <a:ext cx="455022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Что такое свет: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43664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2"/>
          <p:cNvSpPr txBox="1">
            <a:spLocks/>
          </p:cNvSpPr>
          <p:nvPr/>
        </p:nvSpPr>
        <p:spPr bwMode="auto">
          <a:xfrm>
            <a:off x="285750" y="600075"/>
            <a:ext cx="8572500" cy="592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ru-RU" sz="3200" dirty="0" smtClean="0">
              <a:latin typeface="Times New Roman" panose="02020603050405020304" pitchFamily="18" charset="0"/>
              <a:ea typeface="TimesNewRomanPSMT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ru-RU" sz="3200" dirty="0">
              <a:latin typeface="Times New Roman" panose="02020603050405020304" pitchFamily="18" charset="0"/>
              <a:ea typeface="TimesNewRomanPSMT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ru-RU" sz="3200" dirty="0" smtClean="0">
              <a:latin typeface="Times New Roman" panose="02020603050405020304" pitchFamily="18" charset="0"/>
              <a:ea typeface="TimesNewRomanPSMT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ru-RU" sz="3200" dirty="0">
              <a:latin typeface="Times New Roman" panose="02020603050405020304" pitchFamily="18" charset="0"/>
              <a:ea typeface="TimesNewRomanPSMT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ru-RU" sz="3200" dirty="0" smtClean="0">
              <a:latin typeface="Times New Roman" panose="02020603050405020304" pitchFamily="18" charset="0"/>
              <a:ea typeface="TimesNewRomanPSMT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200" dirty="0" smtClean="0"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Солнце </a:t>
            </a:r>
            <a:r>
              <a:rPr lang="ru-RU" sz="3200" dirty="0"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–это главный естественный источник света, </a:t>
            </a:r>
            <a:r>
              <a:rPr lang="ru-RU" sz="3200" dirty="0" err="1"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т.е</a:t>
            </a:r>
            <a:r>
              <a:rPr lang="ru-RU" sz="3200" dirty="0"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тот, который существует в природе не зависимо от человека.</a:t>
            </a:r>
            <a:endParaRPr lang="ru-RU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eaLnBrk="0" hangingPunct="0">
              <a:lnSpc>
                <a:spcPct val="90000"/>
              </a:lnSpc>
              <a:spcBef>
                <a:spcPts val="1000"/>
              </a:spcBef>
              <a:buFont typeface="Arial" charset="0"/>
              <a:buNone/>
              <a:defRPr/>
            </a:pPr>
            <a:endParaRPr lang="ru-RU" sz="2200" dirty="0">
              <a:solidFill>
                <a:schemeClr val="accent5">
                  <a:lumMod val="50000"/>
                </a:schemeClr>
              </a:solidFill>
              <a:latin typeface="Book Antiqua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http://clipart-library.com/img/740652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600075"/>
            <a:ext cx="3528392" cy="29729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check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539552" y="1268760"/>
            <a:ext cx="8373616" cy="86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ru-RU" sz="4800" b="1" dirty="0" smtClean="0">
                <a:ln w="1905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+mj-ea"/>
                <a:cs typeface="Times New Roman" pitchFamily="18" charset="0"/>
              </a:rPr>
              <a:t>Естественные 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ru-RU" sz="4800" b="1" dirty="0" smtClean="0">
                <a:ln w="1905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+mj-ea"/>
                <a:cs typeface="Times New Roman" pitchFamily="18" charset="0"/>
              </a:rPr>
              <a:t>источники света</a:t>
            </a:r>
            <a:endParaRPr lang="ru-RU" sz="4800" b="1" dirty="0">
              <a:ln w="1905"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3" name="Рисунок 2" descr="http://clipart-library.com/img/740652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737917"/>
            <a:ext cx="2512060" cy="25120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http://dvdrw.name/images/stories/foto/sijnie33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2614680"/>
            <a:ext cx="4202712" cy="27585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strip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gloimg.everbuying.net/E/2015/201512/goods-img/1449276297569-P-3522309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692696"/>
            <a:ext cx="2808312" cy="2808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Рисунок 2" descr="http://www.bugaga.ru/uploads/posts/2012-12/1356077569_porazitelnye-zvezdy-8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0738" y="692696"/>
            <a:ext cx="3744416" cy="2808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Рисунок 3" descr="http://dnpmag.com/wp-content/uploads/2015/05/225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645024"/>
            <a:ext cx="3528392" cy="256564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http://i57.servimg.com/u/f57/16/67/62/94/00394a10.jp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3629886"/>
            <a:ext cx="3744416" cy="25922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44156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 bwMode="auto">
          <a:xfrm>
            <a:off x="251520" y="659016"/>
            <a:ext cx="8229600" cy="724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ru-RU" sz="6600" b="1" dirty="0" smtClean="0">
                <a:ln w="1905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+mj-ea"/>
                <a:cs typeface="Times New Roman" pitchFamily="18" charset="0"/>
              </a:rPr>
              <a:t>1 группа  2 группа</a:t>
            </a:r>
            <a:endParaRPr lang="ru-RU" sz="6600" b="1" dirty="0">
              <a:ln w="1905"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 bwMode="auto">
          <a:xfrm>
            <a:off x="539552" y="1628800"/>
            <a:ext cx="3285182" cy="2821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lnSpc>
                <a:spcPct val="90000"/>
              </a:lnSpc>
              <a:spcBef>
                <a:spcPts val="1000"/>
              </a:spcBef>
              <a:defRPr/>
            </a:pPr>
            <a:r>
              <a:rPr lang="ru-RU" sz="2400" b="1" dirty="0" smtClean="0">
                <a:solidFill>
                  <a:srgbClr val="0000CC"/>
                </a:solidFill>
                <a:latin typeface="Book Antiqua" pitchFamily="18" charset="0"/>
                <a:cs typeface="+mn-cs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Какие искусственные источники света используют в твоей семье?(Нарисуй их)</a:t>
            </a:r>
          </a:p>
          <a:p>
            <a:pPr eaLnBrk="0" hangingPunct="0">
              <a:lnSpc>
                <a:spcPct val="90000"/>
              </a:lnSpc>
              <a:spcBef>
                <a:spcPts val="1000"/>
              </a:spcBef>
              <a:buFont typeface="Wingdings" pitchFamily="2" charset="2"/>
              <a:buNone/>
              <a:defRPr/>
            </a:pPr>
            <a:endParaRPr lang="ru-RU" sz="2400" b="1" dirty="0">
              <a:solidFill>
                <a:srgbClr val="0000CC"/>
              </a:solidFill>
              <a:latin typeface="Book Antiqua" pitchFamily="18" charset="0"/>
              <a:cs typeface="+mn-cs"/>
            </a:endParaRPr>
          </a:p>
          <a:p>
            <a:pPr eaLnBrk="0" hangingPunct="0">
              <a:lnSpc>
                <a:spcPct val="90000"/>
              </a:lnSpc>
              <a:spcBef>
                <a:spcPts val="1000"/>
              </a:spcBef>
              <a:defRPr/>
            </a:pPr>
            <a:r>
              <a:rPr lang="ru-RU" sz="2000" dirty="0">
                <a:solidFill>
                  <a:srgbClr val="002060"/>
                </a:solidFill>
                <a:latin typeface="Book Antiqua" pitchFamily="18" charset="0"/>
                <a:cs typeface="+mn-cs"/>
              </a:rPr>
              <a:t> </a:t>
            </a:r>
          </a:p>
          <a:p>
            <a:pPr eaLnBrk="0" hangingPunct="0">
              <a:lnSpc>
                <a:spcPct val="90000"/>
              </a:lnSpc>
              <a:spcBef>
                <a:spcPts val="1000"/>
              </a:spcBef>
              <a:buFont typeface="Wingdings" pitchFamily="2" charset="2"/>
              <a:buNone/>
              <a:defRPr/>
            </a:pPr>
            <a:r>
              <a:rPr lang="ru-RU" sz="2000" b="1" dirty="0">
                <a:solidFill>
                  <a:srgbClr val="002060"/>
                </a:solidFill>
                <a:latin typeface="Book Antiqua" pitchFamily="18" charset="0"/>
                <a:cs typeface="Times New Roman" pitchFamily="18" charset="0"/>
              </a:rPr>
              <a:t>    </a:t>
            </a:r>
          </a:p>
          <a:p>
            <a:pPr algn="ctr" eaLnBrk="0" hangingPunct="0">
              <a:lnSpc>
                <a:spcPct val="90000"/>
              </a:lnSpc>
              <a:spcBef>
                <a:spcPts val="1000"/>
              </a:spcBef>
              <a:buFont typeface="Arial" charset="0"/>
              <a:buNone/>
              <a:defRPr/>
            </a:pPr>
            <a:endParaRPr lang="ru-RU" sz="2400" dirty="0">
              <a:latin typeface="+mn-lt"/>
              <a:cs typeface="+mn-cs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 bwMode="auto">
          <a:xfrm>
            <a:off x="4932040" y="1628799"/>
            <a:ext cx="3285182" cy="2821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Записать естественные и искусственные источники света.</a:t>
            </a:r>
          </a:p>
          <a:p>
            <a:pPr eaLnBrk="0" hangingPunct="0">
              <a:lnSpc>
                <a:spcPct val="90000"/>
              </a:lnSpc>
              <a:spcBef>
                <a:spcPts val="1000"/>
              </a:spcBef>
              <a:defRPr/>
            </a:pPr>
            <a:r>
              <a:rPr lang="ru-RU" sz="2000" dirty="0" smtClean="0">
                <a:solidFill>
                  <a:srgbClr val="002060"/>
                </a:solidFill>
                <a:latin typeface="Book Antiqua" pitchFamily="18" charset="0"/>
                <a:cs typeface="+mn-cs"/>
              </a:rPr>
              <a:t> </a:t>
            </a:r>
            <a:endParaRPr lang="ru-RU" sz="2000" dirty="0">
              <a:solidFill>
                <a:srgbClr val="002060"/>
              </a:solidFill>
              <a:latin typeface="Book Antiqua" pitchFamily="18" charset="0"/>
              <a:cs typeface="+mn-cs"/>
            </a:endParaRPr>
          </a:p>
          <a:p>
            <a:pPr eaLnBrk="0" hangingPunct="0">
              <a:lnSpc>
                <a:spcPct val="90000"/>
              </a:lnSpc>
              <a:spcBef>
                <a:spcPts val="1000"/>
              </a:spcBef>
              <a:buFont typeface="Wingdings" pitchFamily="2" charset="2"/>
              <a:buNone/>
              <a:defRPr/>
            </a:pPr>
            <a:r>
              <a:rPr lang="ru-RU" sz="2000" b="1" dirty="0">
                <a:solidFill>
                  <a:srgbClr val="002060"/>
                </a:solidFill>
                <a:latin typeface="Book Antiqua" pitchFamily="18" charset="0"/>
                <a:cs typeface="Times New Roman" pitchFamily="18" charset="0"/>
              </a:rPr>
              <a:t>    </a:t>
            </a:r>
          </a:p>
          <a:p>
            <a:pPr algn="ctr" eaLnBrk="0" hangingPunct="0">
              <a:lnSpc>
                <a:spcPct val="90000"/>
              </a:lnSpc>
              <a:spcBef>
                <a:spcPts val="1000"/>
              </a:spcBef>
              <a:buFont typeface="Arial" charset="0"/>
              <a:buNone/>
              <a:defRPr/>
            </a:pPr>
            <a:endParaRPr lang="ru-RU" sz="2400" dirty="0">
              <a:latin typeface="+mn-lt"/>
              <a:cs typeface="+mn-cs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 bwMode="auto">
          <a:xfrm>
            <a:off x="251520" y="980728"/>
            <a:ext cx="8229600" cy="724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ru-RU" sz="6600" b="1" dirty="0" smtClean="0">
                <a:ln w="1905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+mj-ea"/>
                <a:cs typeface="Times New Roman" pitchFamily="18" charset="0"/>
              </a:rPr>
              <a:t>ДИСКРИПТОРЫ</a:t>
            </a:r>
            <a:endParaRPr lang="ru-RU" sz="6600" b="1" dirty="0">
              <a:ln w="1905"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3" name="Содержимое 2"/>
          <p:cNvSpPr txBox="1">
            <a:spLocks/>
          </p:cNvSpPr>
          <p:nvPr/>
        </p:nvSpPr>
        <p:spPr bwMode="auto">
          <a:xfrm>
            <a:off x="539552" y="1628800"/>
            <a:ext cx="7776864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lnSpc>
                <a:spcPct val="90000"/>
              </a:lnSpc>
              <a:spcBef>
                <a:spcPts val="1000"/>
              </a:spcBef>
              <a:defRPr/>
            </a:pPr>
            <a:r>
              <a:rPr lang="ru-RU" sz="2400" b="1" dirty="0" smtClean="0">
                <a:solidFill>
                  <a:srgbClr val="0000CC"/>
                </a:solidFill>
                <a:latin typeface="Book Antiqua" pitchFamily="18" charset="0"/>
                <a:cs typeface="+mn-cs"/>
              </a:rPr>
              <a:t> </a:t>
            </a:r>
            <a:endParaRPr lang="ru-RU" sz="2400" b="1" dirty="0" smtClean="0">
              <a:solidFill>
                <a:srgbClr val="0000CC"/>
              </a:solidFill>
              <a:latin typeface="Book Antiqua" pitchFamily="18" charset="0"/>
              <a:cs typeface="+mn-cs"/>
            </a:endParaRPr>
          </a:p>
          <a:p>
            <a:pPr eaLnBrk="0" hangingPunct="0">
              <a:lnSpc>
                <a:spcPct val="90000"/>
              </a:lnSpc>
              <a:spcBef>
                <a:spcPts val="1000"/>
              </a:spcBef>
              <a:defRPr/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ВСЯ ГРУППА РАБОТАЕТ</a:t>
            </a:r>
          </a:p>
          <a:p>
            <a:pPr eaLnBrk="0" hangingPunct="0">
              <a:lnSpc>
                <a:spcPct val="90000"/>
              </a:lnSpc>
              <a:spcBef>
                <a:spcPts val="1000"/>
              </a:spcBef>
              <a:defRPr/>
            </a:pP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>
              <a:lnSpc>
                <a:spcPct val="90000"/>
              </a:lnSpc>
              <a:spcBef>
                <a:spcPts val="1000"/>
              </a:spcBef>
              <a:defRPr/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ВЫПОЛНЕНО ДО КОНЦА</a:t>
            </a:r>
          </a:p>
          <a:p>
            <a:pPr eaLnBrk="0" hangingPunct="0">
              <a:lnSpc>
                <a:spcPct val="90000"/>
              </a:lnSpc>
              <a:spcBef>
                <a:spcPts val="1000"/>
              </a:spcBef>
              <a:defRPr/>
            </a:pPr>
            <a:endPara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>
              <a:lnSpc>
                <a:spcPct val="90000"/>
              </a:lnSpc>
              <a:spcBef>
                <a:spcPts val="1000"/>
              </a:spcBef>
              <a:defRPr/>
            </a:pP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ПРЕЗЕНТАЦИЯ РАБОТЫ</a:t>
            </a:r>
            <a:endParaRPr lang="ru-RU" sz="2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>
              <a:lnSpc>
                <a:spcPct val="90000"/>
              </a:lnSpc>
              <a:spcBef>
                <a:spcPts val="1000"/>
              </a:spcBef>
              <a:defRPr/>
            </a:pPr>
            <a:r>
              <a:rPr lang="ru-RU" sz="2000" dirty="0">
                <a:solidFill>
                  <a:srgbClr val="002060"/>
                </a:solidFill>
                <a:latin typeface="Book Antiqua" pitchFamily="18" charset="0"/>
                <a:cs typeface="+mn-cs"/>
              </a:rPr>
              <a:t> </a:t>
            </a:r>
          </a:p>
          <a:p>
            <a:pPr eaLnBrk="0" hangingPunct="0">
              <a:lnSpc>
                <a:spcPct val="90000"/>
              </a:lnSpc>
              <a:spcBef>
                <a:spcPts val="1000"/>
              </a:spcBef>
              <a:buFont typeface="Wingdings" pitchFamily="2" charset="2"/>
              <a:buNone/>
              <a:defRPr/>
            </a:pPr>
            <a:r>
              <a:rPr lang="ru-RU" sz="2000" b="1" dirty="0">
                <a:solidFill>
                  <a:srgbClr val="002060"/>
                </a:solidFill>
                <a:latin typeface="Book Antiqua" pitchFamily="18" charset="0"/>
                <a:cs typeface="Times New Roman" pitchFamily="18" charset="0"/>
              </a:rPr>
              <a:t>    </a:t>
            </a:r>
          </a:p>
          <a:p>
            <a:pPr algn="ctr" eaLnBrk="0" hangingPunct="0">
              <a:lnSpc>
                <a:spcPct val="90000"/>
              </a:lnSpc>
              <a:spcBef>
                <a:spcPts val="1000"/>
              </a:spcBef>
              <a:buFont typeface="Arial" charset="0"/>
              <a:buNone/>
              <a:defRPr/>
            </a:pPr>
            <a:endParaRPr lang="ru-RU" sz="2400" dirty="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4637263"/>
      </p:ext>
    </p:extLst>
  </p:cSld>
  <p:clrMapOvr>
    <a:masterClrMapping/>
  </p:clrMapOvr>
</p:sld>
</file>

<file path=ppt/theme/theme1.xml><?xml version="1.0" encoding="utf-8"?>
<a:theme xmlns:a="http://schemas.openxmlformats.org/drawingml/2006/main" name="8 марта - копи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 марта - копия</Template>
  <TotalTime>250</TotalTime>
  <Words>201</Words>
  <Application>Microsoft Office PowerPoint</Application>
  <PresentationFormat>Экран (4:3)</PresentationFormat>
  <Paragraphs>37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20" baseType="lpstr">
      <vt:lpstr>Arial</vt:lpstr>
      <vt:lpstr>Book Antiqua</vt:lpstr>
      <vt:lpstr>Calibri</vt:lpstr>
      <vt:lpstr>Monotype Corsiva</vt:lpstr>
      <vt:lpstr>Tahoma</vt:lpstr>
      <vt:lpstr>Times New Roman</vt:lpstr>
      <vt:lpstr>TimesNewRomanPSMT</vt:lpstr>
      <vt:lpstr>Wingdings</vt:lpstr>
      <vt:lpstr>8 марта - копия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Анжелика</dc:creator>
  <cp:lastModifiedBy>DRS-PC</cp:lastModifiedBy>
  <cp:revision>27</cp:revision>
  <dcterms:created xsi:type="dcterms:W3CDTF">2014-02-22T14:42:46Z</dcterms:created>
  <dcterms:modified xsi:type="dcterms:W3CDTF">2018-02-20T15:35:13Z</dcterms:modified>
</cp:coreProperties>
</file>