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0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54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0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3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4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8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7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5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877077">
            <a:off x="4474066" y="514422"/>
            <a:ext cx="4174124" cy="1512168"/>
          </a:xfrm>
          <a:noFill/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Speedcubing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9784916">
            <a:off x="625830" y="878272"/>
            <a:ext cx="3694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Rubik's Cube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-8203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272" y="3645024"/>
            <a:ext cx="2123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Utebaev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Tamerlan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10-th form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School-Gymnasium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North-Kazakhstan region,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Mamlyutka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Teacher: Tatyana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Voropaeva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9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i="1" dirty="0" smtClean="0"/>
              <a:t>My collection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612775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myself also love Rubik's cube. There are 4 different puzzles in my collection. In the future I want to collect the entire collection.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0" y="3068960"/>
            <a:ext cx="1999960" cy="20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264" y="5424449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Times New Roman" panose="02020603050405020304" pitchFamily="18" charset="0"/>
              </a:rPr>
              <a:t>MoYu YuPo 2x2x2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87270"/>
            <a:ext cx="2237234" cy="22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8650" y="584770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MoYu </a:t>
            </a:r>
            <a:r>
              <a:rPr lang="en-US" sz="2000" dirty="0" smtClean="0"/>
              <a:t>Guanlong 3x3x3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11859" y="546083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MoYu YuLong Pyraminx</a:t>
            </a:r>
            <a:endParaRPr lang="ru-RU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87" y="3090592"/>
            <a:ext cx="1982685" cy="198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04354" y="5414669"/>
            <a:ext cx="167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Mirror Cube</a:t>
            </a:r>
            <a:endParaRPr lang="ru-RU" sz="2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85" y="3349169"/>
            <a:ext cx="1856234" cy="185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The </a:t>
            </a:r>
            <a:r>
              <a:rPr lang="en-US" b="1" i="1" dirty="0"/>
              <a:t>most complex puzzle game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4277072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Petamix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difficult puzzle from the existing analogues of Rubik's cube.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Petamins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Rubik's family of cubes is a puzzle consisting of 12 different colored faces, each of which is a pentagon with nine layers.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556792"/>
            <a:ext cx="3063429" cy="29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6672"/>
            <a:ext cx="7488832" cy="10801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>
                <a:latin typeface="+mj-lt"/>
              </a:rPr>
              <a:t>Rubik's </a:t>
            </a:r>
            <a:r>
              <a:rPr lang="en-US" sz="4400" b="1" i="1" dirty="0" smtClean="0">
                <a:latin typeface="+mj-lt"/>
              </a:rPr>
              <a:t>Cube 17x17x17</a:t>
            </a:r>
            <a:endParaRPr lang="ru-RU" sz="4400" b="1" i="1" dirty="0"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4" y="2276872"/>
            <a:ext cx="687974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1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6084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Information </a:t>
            </a:r>
            <a:r>
              <a:rPr lang="en-US" b="1" i="1" dirty="0"/>
              <a:t>sources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6048672" cy="2808312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Wikipedia.org/wiki/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Rubik’s_cube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Picabu.ru/story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experience</a:t>
            </a:r>
          </a:p>
        </p:txBody>
      </p:sp>
    </p:spTree>
    <p:extLst>
      <p:ext uri="{BB962C8B-B14F-4D97-AF65-F5344CB8AC3E}">
        <p14:creationId xmlns:p14="http://schemas.microsoft.com/office/powerpoint/2010/main" val="3021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History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Rubik's Cube is a 3-D combination puzzle invented in 1974 by Hungarian sculptor and professor of architecture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Ernő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Rubik. Originally called the Magic Cube, the puzzle was licensed by Rubik to be sold by Ideal Toy Corp.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96752"/>
            <a:ext cx="2167508" cy="216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16750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2774"/>
            <a:ext cx="8229600" cy="3744415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classic Rubik's Cube, each of the six faces is covered by nine stickers, each of one of six solid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currently sold models, white is opposite yellow, blue is opposite green, and orange is opposite red, and the red, white and blue are arranged in that order in a clockwise arrangement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14" y="3789040"/>
            <a:ext cx="2865919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0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08720"/>
          </a:xfrm>
        </p:spPr>
        <p:txBody>
          <a:bodyPr/>
          <a:lstStyle/>
          <a:p>
            <a:r>
              <a:rPr lang="en-US" b="1" i="1" dirty="0" smtClean="0">
                <a:cs typeface="Times New Roman" panose="02020603050405020304" pitchFamily="18" charset="0"/>
              </a:rPr>
              <a:t>Mechanics</a:t>
            </a:r>
            <a:endParaRPr lang="ru-RU" b="1" i="1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60" y="1268761"/>
            <a:ext cx="6264696" cy="3960439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Rubik's Cube measures 5.7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centimetres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 1⁄4 in) on each side. The puzzle consists of twenty-six unique miniature cubes, also called "cubies" or "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cubelets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Each of these includes a concealed inward extension that interlocks with the other cubes while permitting them to move to different locations. However, the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cube of each of the six faces is merely a single square facade; all six are affixed to the core mechanism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56" y="1340768"/>
            <a:ext cx="26578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41168"/>
            <a:ext cx="453139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2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D</a:t>
            </a:r>
            <a:r>
              <a:rPr lang="en-US" b="1" i="1" dirty="0" smtClean="0"/>
              <a:t>ifferent kinds</a:t>
            </a:r>
            <a:endParaRPr lang="ru-RU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9480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0793"/>
            <a:ext cx="2287141" cy="22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5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70" y="2332037"/>
            <a:ext cx="2457400" cy="24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56" y="63402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3384376" cy="206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1153"/>
            <a:ext cx="2589460" cy="22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81" y="3789040"/>
            <a:ext cx="2641476" cy="2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7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Speedcubing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776864" cy="3024337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who are keen on speedy assembly of the Rubik's cube are called speedcubes. And the speed assembly itself – speedcubing. A solution commonly used by speed cubers was developed by Jessica Fridrich.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16" y="4077072"/>
            <a:ext cx="339685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1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Records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5112568" cy="3456384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world record time for solving a 3×3×3 Rubik's Cube is 4.59 seconds, held jointly by Feliks Zemdegs of Australia set on 27th January 2018 at the Hobart Summer 2018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39590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Artificial </a:t>
            </a:r>
            <a:r>
              <a:rPr lang="en-US" b="1" i="1" dirty="0" smtClean="0"/>
              <a:t>Intelligence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2260847"/>
          </a:xfrm>
        </p:spPr>
        <p:txBody>
          <a:bodyPr>
            <a:norm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November 2015, a machine created by Zachariah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Gromko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(Zachary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Gromko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 student from the United States, collected Rubik's cube for 2.39 seconds.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25675"/>
            <a:ext cx="4968832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424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Speedcubing</vt:lpstr>
      <vt:lpstr>History</vt:lpstr>
      <vt:lpstr>Презентация PowerPoint</vt:lpstr>
      <vt:lpstr>Mechanics</vt:lpstr>
      <vt:lpstr>Different kinds</vt:lpstr>
      <vt:lpstr>Презентация PowerPoint</vt:lpstr>
      <vt:lpstr>Speedcubing</vt:lpstr>
      <vt:lpstr>Records</vt:lpstr>
      <vt:lpstr>Artificial Intelligence</vt:lpstr>
      <vt:lpstr>My collection</vt:lpstr>
      <vt:lpstr>The most complex puzzle game</vt:lpstr>
      <vt:lpstr>Презентация PowerPoint</vt:lpstr>
      <vt:lpstr>Презентация PowerPoint</vt:lpstr>
      <vt:lpstr>Information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Speedcubing</dc:title>
  <cp:lastModifiedBy>32432</cp:lastModifiedBy>
  <cp:revision>7</cp:revision>
  <dcterms:modified xsi:type="dcterms:W3CDTF">2018-02-28T05:08:43Z</dcterms:modified>
</cp:coreProperties>
</file>