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8" r:id="rId10"/>
    <p:sldId id="266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9" r:id="rId19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8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422234-89F0-4207-A142-924E83B4897C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3062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880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AB4699-425F-4CD6-A8D5-D99044431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254B0D-5F2E-4EC7-9320-70EF3CD2905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882528-C987-4996-9876-D7D0C9A598DE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F334DF-8647-48D1-911C-E9F840C9B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542A-C7B6-4751-8F63-ED81097AC42E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FDB1-CF48-4B09-B6CA-F10178EF8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828D-1F04-41A7-8A27-E5B1CEB30549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D26F-EC49-4C46-8264-8EFAF4524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4B35-FD94-4C6D-9198-D5861AFCFFFD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304E-040E-4C0D-961E-7D3F0231F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72EED6-44C4-4EBF-BAE8-1F1DB88F9B97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F054D0-C868-435C-B51B-B1FD726CC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19C8D-35D8-426D-AEAF-3FADEF4F8232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2D5296-E5D1-4E14-98D1-710A7C925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EA965C-99E2-4476-9EA8-65E4CC194085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63F0E4-C5BC-4E72-9061-D1E93B6F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E6322B-A2CD-406B-A12C-99B2C543C0B9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ABB25-B6C5-41CB-9C88-9CFB9B948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F5FB-5107-487D-AE1F-2F35349BB04C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C909-6CA1-493D-A025-1A4569CD5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D9D6A-CE6B-46CA-A065-89A6208E605A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C5581-9029-4D1A-AA8C-6C9A16B68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B17172-7282-4429-90D0-991B86F80605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2EBFB7-D7FE-49DF-BFDB-39C6D4EEC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A79668-015E-42F3-BC11-11138BD8317E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D9AD91-ED46-404E-A5B8-EE444CEF5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Решение задач с помощью линейных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/>
            <a:r>
              <a:rPr lang="ru-RU" sz="2500" smtClean="0"/>
              <a:t>Учитель математики: Муканова Любовь Курмашовна</a:t>
            </a:r>
          </a:p>
          <a:p>
            <a:pPr marR="0"/>
            <a:r>
              <a:rPr lang="ru-RU" sz="2500" smtClean="0"/>
              <a:t>КГУ Кызыласкерская СШ им. В.М.Скачкова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Задача 2 Дано уравнение 4х + х = 30. Придумайте задачу по данному уравнению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333375"/>
            <a:ext cx="86645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Задача 3.   Лодка может проплыть расстояние между двумя пристанями А и Б за 4 часа по течению и за 8 часов против течения реки. Найдите расстояние между пристанями, если скорость течения 2 км/ч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0"/>
            <a:ext cx="8640762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Пусть x км/ч – собственная скорость лодки v, км/ч S, км t, ч 4 по течению 4(x+2) x +2 =  8 8(x-2) против  течения  x - 2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496300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Задача № 1323  Автобус проходит расстояние от города до села за 1,8 часа, а легковая автомашина – за 0,8 часа. Найдите скорость автобуса, если известно, что она меньше скорости легковой машины на 50 км/ч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260350"/>
            <a:ext cx="8520113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t, ч v, км/ч S, км = 1,8х 1,8 х Автобус 0,8(х+50) 0,8 х+50 Машина Математика 6 класс. Н.Я.Виленкин. № 1323. 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69325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Подведение итогов : сегодня я узнал… было интересно… было трудно… я выполнял задания… я понял, что… теперь я могу… я почувствовал, что… я приобрел… я научился… у меня получилось … я смог… я попробую… мне захотелось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8569325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Подведение итогов : сегодня я узнал… было интересно… было трудно… я выполнял задания… я понял, что… теперь я могу… я почувствовал, что… я приобрел… я научился… у меня получилось … я смог… я попробую… мне захотелось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60375"/>
            <a:ext cx="8569325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  СПАСИБО ЗА УРОК, ДЕТИ!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351838" cy="57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1052513"/>
          <a:ext cx="5976937" cy="4954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170"/>
                <a:gridCol w="2014494"/>
              </a:tblGrid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 dirty="0">
                          <a:effectLst/>
                        </a:rPr>
                        <a:t>-5+4</a:t>
                      </a:r>
                      <a:endParaRPr lang="ru-RU" sz="800" b="1" dirty="0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3-2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-5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9-(-6)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-13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24+(-4)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15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2-7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-1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-7+(-6)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20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1+(-9)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11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17-6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-8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7-(-8)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-5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-10+5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11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>
                          <a:effectLst/>
                        </a:rPr>
                        <a:t>3+8</a:t>
                      </a:r>
                      <a:endParaRPr lang="ru-RU" sz="800" b="1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700" dirty="0">
                          <a:effectLst/>
                        </a:rPr>
                        <a:t>15</a:t>
                      </a:r>
                      <a:endParaRPr lang="ru-RU" sz="800" b="1" dirty="0"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  <a:cs typeface="Monotype Corsiva" panose="03010101010201010101" pitchFamily="66" charset="0"/>
                      </a:endParaRPr>
                    </a:p>
                  </a:txBody>
                  <a:tcPr marL="25716" marR="25716" marT="0" marB="0"/>
                </a:tc>
              </a:tr>
            </a:tbl>
          </a:graphicData>
        </a:graphic>
      </p:graphicFrame>
      <p:sp>
        <p:nvSpPr>
          <p:cNvPr id="31783" name="TextBox 2"/>
          <p:cNvSpPr txBox="1">
            <a:spLocks noChangeArrowheads="1"/>
          </p:cNvSpPr>
          <p:nvPr/>
        </p:nvSpPr>
        <p:spPr bwMode="auto">
          <a:xfrm>
            <a:off x="981075" y="549275"/>
            <a:ext cx="3735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Приложение №1 «Домино»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104" y="224508"/>
            <a:ext cx="8280467" cy="10377856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ea typeface="Times New Roman" panose="02020603050405020304" pitchFamily="18" charset="0"/>
                <a:cs typeface="Monotype Corsiva" panose="03010101010201010101" pitchFamily="66" charset="0"/>
              </a:rPr>
              <a:t>Приложение №2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otype Corsiva" panose="03010101010201010101" pitchFamily="66" charset="0"/>
                <a:ea typeface="Times New Roman" panose="02020603050405020304" pitchFamily="18" charset="0"/>
                <a:cs typeface="Monotype Corsiva" panose="03010101010201010101" pitchFamily="66" charset="0"/>
              </a:rPr>
              <a:t>Карточка1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Решить уравнения: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—8х = —24;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50х = —5;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3х + 7 = 0;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7х — 4 = х — 16;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3х — (5 — х) = 11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Monotype Corsiva" panose="03010101010201010101" pitchFamily="66" charset="0"/>
                <a:ea typeface="Times New Roman" panose="02020603050405020304" pitchFamily="18" charset="0"/>
                <a:cs typeface="Monotype Corsiva" panose="03010101010201010101" pitchFamily="66" charset="0"/>
              </a:rPr>
              <a:t>Карточка2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Решить уравнения: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—6х = —24;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25х = —10;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2х + 9 = 0;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6х — 9 = х + 5;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  <a:p>
            <a:pPr indent="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7х — (8 — х) = 16</a:t>
            </a:r>
            <a:endParaRPr lang="ru-RU" sz="2000" b="1" dirty="0">
              <a:latin typeface="Monotype Corsiva" panose="03010101010201010101" pitchFamily="66" charset="0"/>
              <a:ea typeface="Times New Roman" panose="02020603050405020304" pitchFamily="18" charset="0"/>
              <a:cs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764704"/>
            <a:ext cx="734481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Улыбнись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15362" name="Picture 2" descr="Позитивные картинки с улыбками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060575"/>
            <a:ext cx="2376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Позитивные картинки с улыбками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773238"/>
            <a:ext cx="532765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1989138"/>
            <a:ext cx="8158163" cy="30464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СОВЕРШЕНСТВОВАТЬ НАВЫКИ РЕШЕНИЯ УРАВНЕНИЙ И ЗАДАЧ</a:t>
            </a:r>
            <a:endParaRPr lang="ru-RU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 descr="&#10;Приложение 1"/>
          <p:cNvSpPr/>
          <p:nvPr/>
        </p:nvSpPr>
        <p:spPr>
          <a:xfrm>
            <a:off x="1456392" y="1080467"/>
            <a:ext cx="6358215" cy="17543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Устная работа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«Домино»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2852738"/>
            <a:ext cx="7210425" cy="31543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                            </a:t>
            </a:r>
            <a:r>
              <a:rPr lang="ru-RU" smtClean="0">
                <a:solidFill>
                  <a:srgbClr val="0000FF"/>
                </a:solidFill>
              </a:rPr>
              <a:t>(Приложение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6621" y="513504"/>
            <a:ext cx="7179338" cy="2629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Работа в группах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«мясо по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китайски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18436" name="Rectangle 4"/>
          <p:cNvSpPr>
            <a:spLocks noGrp="1"/>
          </p:cNvSpPr>
          <p:nvPr>
            <p:ph type="body" idx="4294967295"/>
          </p:nvPr>
        </p:nvSpPr>
        <p:spPr>
          <a:xfrm>
            <a:off x="1908175" y="3429000"/>
            <a:ext cx="5400675" cy="25781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        </a:t>
            </a:r>
            <a:r>
              <a:rPr lang="ru-RU" smtClean="0">
                <a:solidFill>
                  <a:srgbClr val="0000FF"/>
                </a:solidFill>
              </a:rPr>
              <a:t>(Приложение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2892" y="1412776"/>
            <a:ext cx="635821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Решение текстовых задач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Задача 1.  Девочка собрала в лесу 24 белых гриба и подосиновика. Подосиновиков она собрала в 3 раза больше, чем белых. Сколько белых грибов и сколько подосиновиков собрала девоч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8351838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Задача 1.  Девочка собрала в лесу 24 белых гриба и подосиновика. Подосиновиков она собрала в 3 раза больше, чем белых. Сколько белых грибов и сколько подосиновиков собрала девоч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8351837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Задача 1.  Девочка собрала в лесу 24 белых гриба и подосиновика. Подосиновиков она собрала в 3 раза больше, чем белых. Сколько белых грибов и сколько подосиновиков собрала девоч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088" y="333375"/>
            <a:ext cx="83534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Задача 1.  Девочка собрала в лесу 24 белых гриба и подосиновика. Подосиновиков она собрала в 3 раза больше, чем белых. Сколько белых грибов и сколько подосиновиков собрала девочк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315913"/>
            <a:ext cx="835183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2892" y="692696"/>
            <a:ext cx="6358215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3х+х=24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4х=24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Х=24:4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Х=6(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бел.гриб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3х=3*6=18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(подосин.)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635821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Работа в парах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«придумайте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задачу 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52</Words>
  <Application>Microsoft Office PowerPoint</Application>
  <PresentationFormat>Экран (4:3)</PresentationFormat>
  <Paragraphs>29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18</vt:i4>
      </vt:variant>
    </vt:vector>
  </HeadingPairs>
  <TitlesOfParts>
    <vt:vector size="33" baseType="lpstr">
      <vt:lpstr>Times New Roman</vt:lpstr>
      <vt:lpstr>Arial</vt:lpstr>
      <vt:lpstr>Wingdings 3</vt:lpstr>
      <vt:lpstr>Verdana</vt:lpstr>
      <vt:lpstr>Wingdings 2</vt:lpstr>
      <vt:lpstr>Calibri</vt:lpstr>
      <vt:lpstr>Monotype Corsiva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помощью линейных уравнений</dc:title>
  <dc:creator>Пользователь</dc:creator>
  <cp:lastModifiedBy>Админ</cp:lastModifiedBy>
  <cp:revision>22</cp:revision>
  <dcterms:created xsi:type="dcterms:W3CDTF">2018-01-30T19:08:51Z</dcterms:created>
  <dcterms:modified xsi:type="dcterms:W3CDTF">2018-03-29T09:30:48Z</dcterms:modified>
</cp:coreProperties>
</file>