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1" r:id="rId4"/>
    <p:sldId id="258" r:id="rId5"/>
    <p:sldId id="264" r:id="rId6"/>
    <p:sldId id="265" r:id="rId7"/>
    <p:sldId id="263" r:id="rId8"/>
    <p:sldId id="262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BE5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8" d="100"/>
          <a:sy n="68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476672"/>
            <a:ext cx="7488832" cy="158417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тақырыбы :”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Фастфудтың </a:t>
            </a: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зияны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2" descr="Фаст-фуд туралы қызықты фактіле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2276872"/>
            <a:ext cx="6336704" cy="41247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11560" y="1484784"/>
            <a:ext cx="4536504" cy="127444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67944" y="4077072"/>
            <a:ext cx="4032448" cy="1346448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Рефлексия . Кері байланыс 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300192" y="1628800"/>
            <a:ext cx="2232248" cy="170648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Парақшаларға жазып бағалау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https://encrypted-tbn3.gstatic.com/images?q=tbn:ANd9GcQpaKJVSSFC3JBMlb8GpFioUOuNxuURfKAYtJTxoPbFcelf0juyBA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wne="http://schemas.microsoft.com/office/word/2006/wordml" xmlns:wp="http://schemas.openxmlformats.org/drawingml/2006/wordprocessingDrawing" xmlns:m="http://schemas.openxmlformats.org/officeDocument/2006/math" xmlns:ve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899592" y="4077072"/>
            <a:ext cx="2448272" cy="149308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87624" y="1340768"/>
            <a:ext cx="554461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І. Ұйымдастыру кезеңі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67744" y="476672"/>
            <a:ext cx="4248472" cy="57606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 барысы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43608" y="3212976"/>
            <a:ext cx="4298776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ІІ. Қызығушылықтарын ояту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43808" y="4293096"/>
            <a:ext cx="51125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ІІІ. Білу</a:t>
            </a:r>
          </a:p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“Ас –адамның арқауы</a:t>
            </a:r>
            <a:r>
              <a:rPr lang="kk-KZ" dirty="0" smtClean="0"/>
              <a:t>”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6084168" y="1700808"/>
            <a:ext cx="2354560" cy="2016224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“Шаттық шеңбері”</a:t>
            </a:r>
            <a:endParaRPr lang="ru-RU" sz="28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59632" y="980728"/>
            <a:ext cx="6984776" cy="51125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Тамақ ішу –қажеттілік пе?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Қандай тағамдарда дәрумендер көп?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Қандай тамақты ас мәзіріне қосуға болады?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4. Теледидарда қандай тағам туралы айтылады?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5. Жартылай дайын өнімдерді аласыңдар ма?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6. Жартылай дайын өнім  алғанда нені қарау керек?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7. Олардың пайдасы бар ма?</a:t>
            </a:r>
          </a:p>
          <a:p>
            <a:pPr marL="342900" indent="-342900"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043608" y="1124744"/>
            <a:ext cx="5544616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Түсіну. “Бұл нені білдіреді?”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5-конечная звезда 5"/>
          <p:cNvSpPr/>
          <p:nvPr/>
        </p:nvSpPr>
        <p:spPr>
          <a:xfrm>
            <a:off x="6372200" y="1628800"/>
            <a:ext cx="2138536" cy="1490464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Выгнутая вниз стрелка 13"/>
          <p:cNvSpPr/>
          <p:nvPr/>
        </p:nvSpPr>
        <p:spPr>
          <a:xfrm>
            <a:off x="5508104" y="2204864"/>
            <a:ext cx="1008112" cy="36004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1619672" y="3284984"/>
            <a:ext cx="3528392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Кітаппен жұмыс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899592" y="1124744"/>
            <a:ext cx="4089656" cy="180595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Қолдану. “Сөздік әлемі”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39952" y="3212976"/>
            <a:ext cx="4104456" cy="2808312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Тез бұзылады- быстро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портится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Ескерту-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предупреждение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Жиі-часто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Сапа-качество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Қазы-қарта-казы-карта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Артық салмақ- лишний </a:t>
            </a:r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вес</a:t>
            </a: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Жартылай дайын өнім-полуфабрикат</a:t>
            </a:r>
            <a:endParaRPr lang="kk-KZ" sz="20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право стрелка 5"/>
          <p:cNvSpPr/>
          <p:nvPr/>
        </p:nvSpPr>
        <p:spPr>
          <a:xfrm>
            <a:off x="5220072" y="2564904"/>
            <a:ext cx="504056" cy="648072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Әлемде тамақ туралы не білеміз?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683568" y="1412776"/>
            <a:ext cx="3441584" cy="158992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kk-KZ" sz="28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“Кім көп біледі?”</a:t>
            </a:r>
            <a:endParaRPr lang="ru-RU" sz="28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355976" y="2132856"/>
            <a:ext cx="2858616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Тамақ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63688" y="3429000"/>
            <a:ext cx="2570584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2-тапсырма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Улыбающееся лицо 7"/>
          <p:cNvSpPr/>
          <p:nvPr/>
        </p:nvSpPr>
        <p:spPr>
          <a:xfrm>
            <a:off x="3059832" y="4653136"/>
            <a:ext cx="1346448" cy="1346448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6660232" y="4293096"/>
            <a:ext cx="1490464" cy="1058416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Топпен бағалау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476672"/>
            <a:ext cx="7488832" cy="9361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Сабақтың тақырыбы :”Фастфудтың зияны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Фаст-фуд туралы қызықты фактілер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556793"/>
            <a:ext cx="6726573" cy="454238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267744" y="1628800"/>
            <a:ext cx="5184576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Сұрақ-жауап. 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403648" y="3429000"/>
            <a:ext cx="6408712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Қосымша ақпарат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27584" y="1124744"/>
            <a:ext cx="4176464" cy="151216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Талдау. Мәтінмен жұмыс</a:t>
            </a:r>
          </a:p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Топпен жұмыс </a:t>
            </a:r>
          </a:p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“Ойлан, бірік, бөліс”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987824" y="2780928"/>
            <a:ext cx="4370784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Жинақтау.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228184" y="1196752"/>
            <a:ext cx="1728192" cy="98640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>
                <a:solidFill>
                  <a:schemeClr val="tx1"/>
                </a:solidFill>
              </a:rPr>
              <a:t>“Бас бармақ”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95536" y="3573016"/>
            <a:ext cx="3888432" cy="149046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Топ атауларына байланысты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364088" y="4581128"/>
            <a:ext cx="2066528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Пайдасы мен зияны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270</TotalTime>
  <Words>177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Официальная</vt:lpstr>
      <vt:lpstr>Слайд 1</vt:lpstr>
      <vt:lpstr>Слайд 2</vt:lpstr>
      <vt:lpstr>Слайд 3</vt:lpstr>
      <vt:lpstr>Слайд 4</vt:lpstr>
      <vt:lpstr>Слайд 5</vt:lpstr>
      <vt:lpstr>Әлемде тамақ туралы не білеміз?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BEST</cp:lastModifiedBy>
  <cp:revision>29</cp:revision>
  <dcterms:created xsi:type="dcterms:W3CDTF">2018-01-15T13:46:16Z</dcterms:created>
  <dcterms:modified xsi:type="dcterms:W3CDTF">2018-01-18T17:13:42Z</dcterms:modified>
</cp:coreProperties>
</file>