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64" r:id="rId6"/>
    <p:sldId id="265" r:id="rId7"/>
    <p:sldId id="263" r:id="rId8"/>
    <p:sldId id="262" r:id="rId9"/>
    <p:sldId id="259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BE5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476672"/>
            <a:ext cx="7488832" cy="158417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Сабақтың тақырыбы :”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Фастфудтың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зияны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Фаст-фуд туралы қызықты фактіле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76872"/>
            <a:ext cx="6336704" cy="4124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484784"/>
            <a:ext cx="4536504" cy="127444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7944" y="4077072"/>
            <a:ext cx="4032448" cy="1346448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Рефлексия . Кері байланыс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300192" y="1628800"/>
            <a:ext cx="2232248" cy="17064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Парақшаларға жазып бағалау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https://encrypted-tbn3.gstatic.com/images?q=tbn:ANd9GcQpaKJVSSFC3JBMlb8GpFioUOuNxuURfKAYtJTxoPbFcelf0juyBA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2448272" cy="14930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87624" y="1340768"/>
            <a:ext cx="554461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І. Ұйымдастыру кезеңі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67744" y="476672"/>
            <a:ext cx="4248472" cy="57606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 барысы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43608" y="3212976"/>
            <a:ext cx="4298776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ІІ. Қызығушылықтарын ояту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43808" y="4293096"/>
            <a:ext cx="511256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ІІІ. Білу</a:t>
            </a:r>
          </a:p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“Ас –адамның арқауы</a:t>
            </a:r>
            <a:r>
              <a:rPr lang="kk-KZ" dirty="0" smtClean="0"/>
              <a:t>”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084168" y="1700808"/>
            <a:ext cx="2354560" cy="20162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“Шаттық шеңбері”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980728"/>
            <a:ext cx="6984776" cy="511256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Тамақ ішу –қажеттілік пе?</a:t>
            </a:r>
          </a:p>
          <a:p>
            <a:pPr marL="342900" indent="-342900"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Қандай тағамдарда дәрумендер көп?</a:t>
            </a:r>
          </a:p>
          <a:p>
            <a:pPr marL="342900" indent="-342900"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Қандай тамақты ас мәзіріне қосуға болады?</a:t>
            </a:r>
          </a:p>
          <a:p>
            <a:pPr marL="342900" indent="-342900"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Теледидарда қандай тағам туралы айтылады?</a:t>
            </a:r>
          </a:p>
          <a:p>
            <a:pPr marL="342900" indent="-342900"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Жартылай дайын өнімдерді аласыңдар ма?</a:t>
            </a:r>
          </a:p>
          <a:p>
            <a:pPr marL="342900" indent="-342900"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Жартылай дайын өнім  алғанда нені қарау керек?</a:t>
            </a:r>
          </a:p>
          <a:p>
            <a:pPr marL="342900" indent="-342900"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Олардың пайдасы бар ма?</a:t>
            </a:r>
          </a:p>
          <a:p>
            <a:pPr marL="342900" indent="-342900"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3608" y="1124744"/>
            <a:ext cx="5544616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Түсіну. “Бұл нені білдіреді?”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6372200" y="1628800"/>
            <a:ext cx="2138536" cy="1490464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endParaRPr lang="ru-RU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>
            <a:off x="5508104" y="2204864"/>
            <a:ext cx="1008112" cy="360040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619672" y="3284984"/>
            <a:ext cx="3528392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Кітаппен жұмыс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899592" y="1124744"/>
            <a:ext cx="4089656" cy="180595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Қолдану. “Сөздік әлемі”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39952" y="3212976"/>
            <a:ext cx="4104456" cy="28083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Тез бұзылады- быстро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портится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Ескерту-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предупреждение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Жиі-часто</a:t>
            </a: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Сапа-качество</a:t>
            </a: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Қазы-қарта-казы-карта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Артық салмақ- лишний 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</a:t>
            </a: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Жартылай дайын өнім-полуфабрикат</a:t>
            </a: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гнутая вправо стрелка 5"/>
          <p:cNvSpPr/>
          <p:nvPr/>
        </p:nvSpPr>
        <p:spPr>
          <a:xfrm>
            <a:off x="5220072" y="2564904"/>
            <a:ext cx="504056" cy="648072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Әлемде тамақ туралы не білеміз?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683568" y="1412776"/>
            <a:ext cx="3441584" cy="158992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kk-KZ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“Кім көп біледі?”</a:t>
            </a:r>
            <a:endParaRPr lang="ru-RU" sz="2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5976" y="2132856"/>
            <a:ext cx="2858616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Тамақ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63688" y="3429000"/>
            <a:ext cx="2570584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2-тапсырма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лыбающееся лицо 7"/>
          <p:cNvSpPr/>
          <p:nvPr/>
        </p:nvSpPr>
        <p:spPr>
          <a:xfrm>
            <a:off x="3059832" y="4653136"/>
            <a:ext cx="1346448" cy="1346448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660232" y="4293096"/>
            <a:ext cx="1490464" cy="105841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Топпен бағалау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476672"/>
            <a:ext cx="7488832" cy="93610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Сабақтың тақырыбы :”Фастфудтың зияны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Фаст-фуд туралы қызықты фактілер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3"/>
            <a:ext cx="6726573" cy="45423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67744" y="1628800"/>
            <a:ext cx="5184576" cy="9144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Сұрақ-жауап.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03648" y="3429000"/>
            <a:ext cx="6408712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Қосымша ақпарат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124744"/>
            <a:ext cx="4176464" cy="151216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Талдау. Мәтінмен жұмыс</a:t>
            </a:r>
          </a:p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Топпен жұмыс </a:t>
            </a:r>
          </a:p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“Ойлан, бірік, бөліс”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87824" y="2780928"/>
            <a:ext cx="4370784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Жинақтау.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228184" y="1196752"/>
            <a:ext cx="1728192" cy="98640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</a:rPr>
              <a:t>“Бас бармақ”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95536" y="3573016"/>
            <a:ext cx="3888432" cy="14904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Топ атауларына байланысты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4581128"/>
            <a:ext cx="2066528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Пайдасы мен зияны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177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Әлемде тамақ туралы не білеміз?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BEST</cp:lastModifiedBy>
  <cp:revision>29</cp:revision>
  <dcterms:created xsi:type="dcterms:W3CDTF">2018-01-15T13:46:16Z</dcterms:created>
  <dcterms:modified xsi:type="dcterms:W3CDTF">2018-01-18T17:13:42Z</dcterms:modified>
</cp:coreProperties>
</file>