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8" r:id="rId4"/>
    <p:sldId id="269" r:id="rId5"/>
    <p:sldId id="270" r:id="rId6"/>
    <p:sldId id="257" r:id="rId7"/>
    <p:sldId id="258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sorts of charges 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rulers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made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white plastic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rulers by rubbing both of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them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cloth. </a:t>
            </a:r>
          </a:p>
        </p:txBody>
      </p:sp>
    </p:spTree>
    <p:extLst>
      <p:ext uri="{BB962C8B-B14F-4D97-AF65-F5344CB8AC3E}">
        <p14:creationId xmlns:p14="http://schemas.microsoft.com/office/powerpoint/2010/main" val="302418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Repel-</a:t>
            </a:r>
            <a:r>
              <a:rPr lang="ru-RU" sz="4000" b="1" dirty="0" smtClean="0">
                <a:solidFill>
                  <a:srgbClr val="0070C0"/>
                </a:solidFill>
              </a:rPr>
              <a:t>отталкивать</a:t>
            </a:r>
            <a:endParaRPr lang="en-US" sz="4000" b="1" dirty="0" smtClean="0">
              <a:solidFill>
                <a:srgbClr val="0070C0"/>
              </a:solidFill>
            </a:endParaRPr>
          </a:p>
          <a:p>
            <a:r>
              <a:rPr lang="en-US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a positive (+) </a:t>
            </a:r>
            <a:r>
              <a:rPr lang="en-US" sz="40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charge-</a:t>
            </a:r>
            <a:r>
              <a:rPr lang="ru-RU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положительный (+) заряд</a:t>
            </a:r>
            <a:endParaRPr lang="en-US" sz="4000" b="1" dirty="0" smtClean="0">
              <a:solidFill>
                <a:srgbClr val="0070C0"/>
              </a:solidFill>
              <a:cs typeface="Times New Roman" panose="02020603050405020304" pitchFamily="18" charset="0"/>
            </a:endParaRPr>
          </a:p>
          <a:p>
            <a:r>
              <a:rPr lang="en-US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negative (-) </a:t>
            </a:r>
            <a:r>
              <a:rPr lang="en-US" sz="4000" b="1" dirty="0" smtClean="0">
                <a:solidFill>
                  <a:srgbClr val="0070C0"/>
                </a:solidFill>
                <a:cs typeface="Times New Roman" panose="02020603050405020304" pitchFamily="18" charset="0"/>
              </a:rPr>
              <a:t>charge-</a:t>
            </a:r>
            <a:r>
              <a:rPr lang="ru-RU" sz="4000" b="1" dirty="0">
                <a:solidFill>
                  <a:srgbClr val="0070C0"/>
                </a:solidFill>
                <a:cs typeface="Times New Roman" panose="02020603050405020304" pitchFamily="18" charset="0"/>
              </a:rPr>
              <a:t>отрицательный (-) заряд.</a:t>
            </a:r>
          </a:p>
          <a:p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09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objects  that have the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same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electrical charge repel each other.</a:t>
            </a:r>
            <a:b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3816424" cy="4533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07504" y="1844824"/>
            <a:ext cx="511256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Copy and complete the sentences.</a:t>
            </a:r>
          </a:p>
          <a:p>
            <a:r>
              <a:rPr lang="en-US" sz="2800" dirty="0"/>
              <a:t>Both white rulers are made of the same kind of________.</a:t>
            </a:r>
          </a:p>
          <a:p>
            <a:r>
              <a:rPr lang="en-US" sz="2800" dirty="0"/>
              <a:t>They are both rubbed with the same________.</a:t>
            </a:r>
          </a:p>
          <a:p>
            <a:r>
              <a:rPr lang="en-US" sz="2800" dirty="0"/>
              <a:t>So the electrical charge on both rulers must also be the________.</a:t>
            </a:r>
          </a:p>
          <a:p>
            <a:r>
              <a:rPr lang="en-US" sz="2800" dirty="0"/>
              <a:t>Two objects that have the same electrical charge repel each other.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465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61261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b="1" dirty="0" smtClean="0"/>
              <a:t>2. </a:t>
            </a:r>
            <a:r>
              <a:rPr lang="en-US" dirty="0" smtClean="0"/>
              <a:t>Copy </a:t>
            </a:r>
            <a:r>
              <a:rPr lang="en-US" dirty="0"/>
              <a:t>and </a:t>
            </a:r>
            <a:r>
              <a:rPr lang="en-US" dirty="0" smtClean="0"/>
              <a:t>complete </a:t>
            </a:r>
            <a:r>
              <a:rPr lang="en-US" dirty="0"/>
              <a:t>the sentences.</a:t>
            </a:r>
          </a:p>
          <a:p>
            <a:r>
              <a:rPr lang="en-US" dirty="0"/>
              <a:t>Both white rulers are made of the same kind </a:t>
            </a:r>
            <a:r>
              <a:rPr lang="en-US" dirty="0" smtClean="0"/>
              <a:t>of________.</a:t>
            </a:r>
            <a:endParaRPr lang="en-US" dirty="0"/>
          </a:p>
          <a:p>
            <a:r>
              <a:rPr lang="en-US" dirty="0"/>
              <a:t>They are </a:t>
            </a:r>
            <a:r>
              <a:rPr lang="en-US" dirty="0" smtClean="0"/>
              <a:t>both </a:t>
            </a:r>
            <a:r>
              <a:rPr lang="en-US" dirty="0"/>
              <a:t>rubbed with the </a:t>
            </a:r>
            <a:r>
              <a:rPr lang="en-US" dirty="0" smtClean="0"/>
              <a:t>same________.</a:t>
            </a:r>
            <a:endParaRPr lang="en-US" dirty="0"/>
          </a:p>
          <a:p>
            <a:r>
              <a:rPr lang="en-US" dirty="0"/>
              <a:t>So the electrical charge on both rulers must </a:t>
            </a:r>
            <a:r>
              <a:rPr lang="en-US" dirty="0" smtClean="0"/>
              <a:t>also be the________.</a:t>
            </a:r>
            <a:endParaRPr lang="en-US" dirty="0"/>
          </a:p>
          <a:p>
            <a:r>
              <a:rPr lang="en-US" dirty="0"/>
              <a:t>Two objects </a:t>
            </a:r>
            <a:r>
              <a:rPr lang="en-US" dirty="0" smtClean="0"/>
              <a:t>that have </a:t>
            </a:r>
            <a:r>
              <a:rPr lang="en-US" dirty="0"/>
              <a:t>the </a:t>
            </a:r>
            <a:r>
              <a:rPr lang="en-US" dirty="0" smtClean="0"/>
              <a:t>same electrical charge</a:t>
            </a:r>
            <a:r>
              <a:rPr lang="en-US" dirty="0"/>
              <a:t> </a:t>
            </a:r>
            <a:r>
              <a:rPr lang="en-US" dirty="0" smtClean="0"/>
              <a:t>repel each </a:t>
            </a:r>
            <a:r>
              <a:rPr lang="en-US" dirty="0"/>
              <a:t>other.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02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Testing a different plastic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5112568" cy="507342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Copy and complete the sentences.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clear plastic ruler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white plastic ruler.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if two charges are the same, they repel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each other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electrical charge on the clear plastic must be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the electrical charge on the white plastic.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052736"/>
            <a:ext cx="3635866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666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we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different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clear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plastic ruler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from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ruler. This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because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rulers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made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different kinds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plastic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clear plastic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ruler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crylic plastic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something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acrylic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give it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(+)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white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ruler 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polythene.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you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charge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something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made from polythene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you give it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(-) 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charge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9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8760"/>
            <a:ext cx="70567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0070C0"/>
                </a:solidFill>
              </a:rPr>
              <a:t>Different  </a:t>
            </a:r>
            <a:r>
              <a:rPr lang="en-US" sz="4000" b="1" dirty="0" smtClean="0">
                <a:solidFill>
                  <a:srgbClr val="0070C0"/>
                </a:solidFill>
              </a:rPr>
              <a:t>charges attract each </a:t>
            </a:r>
            <a:r>
              <a:rPr lang="en-US" sz="4000" b="1" dirty="0">
                <a:solidFill>
                  <a:srgbClr val="0070C0"/>
                </a:solidFill>
              </a:rPr>
              <a:t>other.</a:t>
            </a:r>
          </a:p>
          <a:p>
            <a:pPr algn="ctr"/>
            <a:r>
              <a:rPr lang="en-US" sz="4000" b="1" dirty="0" smtClean="0">
                <a:solidFill>
                  <a:srgbClr val="0070C0"/>
                </a:solidFill>
              </a:rPr>
              <a:t>Charges that are </a:t>
            </a:r>
            <a:r>
              <a:rPr lang="en-US" sz="4000" b="1" dirty="0">
                <a:solidFill>
                  <a:srgbClr val="0070C0"/>
                </a:solidFill>
              </a:rPr>
              <a:t>the </a:t>
            </a:r>
            <a:r>
              <a:rPr lang="en-US" sz="4000" b="1" dirty="0" smtClean="0">
                <a:solidFill>
                  <a:srgbClr val="0070C0"/>
                </a:solidFill>
              </a:rPr>
              <a:t>same </a:t>
            </a:r>
            <a:r>
              <a:rPr lang="en-US" sz="4000" b="1" dirty="0">
                <a:solidFill>
                  <a:srgbClr val="0070C0"/>
                </a:solidFill>
              </a:rPr>
              <a:t>repel </a:t>
            </a:r>
            <a:r>
              <a:rPr lang="en-US" sz="4000" b="1" dirty="0" smtClean="0">
                <a:solidFill>
                  <a:srgbClr val="0070C0"/>
                </a:solidFill>
              </a:rPr>
              <a:t>each </a:t>
            </a:r>
            <a:r>
              <a:rPr lang="en-US" sz="4000" b="1" dirty="0">
                <a:solidFill>
                  <a:srgbClr val="0070C0"/>
                </a:solidFill>
              </a:rPr>
              <a:t>other.</a:t>
            </a:r>
            <a:endParaRPr lang="ru-RU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292125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15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319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Two sorts of charges </vt:lpstr>
      <vt:lpstr>vocabulary</vt:lpstr>
      <vt:lpstr>Two objects  that have the same electrical charge repel each other.  </vt:lpstr>
      <vt:lpstr> </vt:lpstr>
      <vt:lpstr>Testing a different plastic </vt:lpstr>
      <vt:lpstr>What do we call the different charges?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Why do things look coloured? </dc:title>
  <dc:creator>hp</dc:creator>
  <cp:lastModifiedBy>User</cp:lastModifiedBy>
  <cp:revision>17</cp:revision>
  <dcterms:created xsi:type="dcterms:W3CDTF">2017-11-01T09:37:57Z</dcterms:created>
  <dcterms:modified xsi:type="dcterms:W3CDTF">2017-11-03T06:58:06Z</dcterms:modified>
</cp:coreProperties>
</file>