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64" r:id="rId3"/>
    <p:sldId id="265" r:id="rId4"/>
    <p:sldId id="266" r:id="rId5"/>
    <p:sldId id="259" r:id="rId6"/>
    <p:sldId id="256" r:id="rId7"/>
    <p:sldId id="257" r:id="rId8"/>
    <p:sldId id="258" r:id="rId9"/>
    <p:sldId id="261" r:id="rId10"/>
    <p:sldId id="260" r:id="rId11"/>
    <p:sldId id="262" r:id="rId12"/>
    <p:sldId id="263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03" autoAdjust="0"/>
  </p:normalViewPr>
  <p:slideViewPr>
    <p:cSldViewPr>
      <p:cViewPr varScale="1">
        <p:scale>
          <a:sx n="60" d="100"/>
          <a:sy n="60" d="100"/>
        </p:scale>
        <p:origin x="-979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F9BB1C-C4A7-4815-99DB-60E19481CBBB}" type="datetimeFigureOut">
              <a:rPr lang="ru-RU" smtClean="0"/>
              <a:t>07.03.2018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CAA67C5-A2BF-464C-8D47-8F45F4338DE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0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microsoft.com/office/2007/relationships/hdphoto" Target="../media/hdphoto4.wdp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Внеклассное мероприятие</a:t>
            </a:r>
            <a:br>
              <a:rPr lang="ru-RU" dirty="0" smtClean="0"/>
            </a:br>
            <a:r>
              <a:rPr lang="ru-RU" dirty="0" smtClean="0"/>
              <a:t>Черчение 9 класс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31840" y="3861048"/>
            <a:ext cx="5364088" cy="1728192"/>
          </a:xfrm>
        </p:spPr>
        <p:txBody>
          <a:bodyPr>
            <a:noAutofit/>
          </a:bodyPr>
          <a:lstStyle/>
          <a:p>
            <a:r>
              <a:rPr lang="ru-RU" sz="2400" dirty="0" smtClean="0"/>
              <a:t>Автор: Учитель черчения Михайловской средней школы</a:t>
            </a:r>
          </a:p>
          <a:p>
            <a:r>
              <a:rPr lang="ru-RU" sz="2400" dirty="0" err="1" smtClean="0"/>
              <a:t>Вергизов</a:t>
            </a:r>
            <a:r>
              <a:rPr lang="ru-RU" sz="2400" dirty="0" smtClean="0"/>
              <a:t> Анатолий Алексеевич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88919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412776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               громко кашлянул:</a:t>
            </a:r>
          </a:p>
          <a:p>
            <a:r>
              <a:rPr lang="ru-RU" sz="3600" dirty="0" smtClean="0"/>
              <a:t>- Ну, ты,                 , загнул.</a:t>
            </a:r>
          </a:p>
          <a:p>
            <a:r>
              <a:rPr lang="ru-RU" sz="3600" dirty="0" smtClean="0"/>
              <a:t>Мелешь тут какой-то вздор.</a:t>
            </a:r>
          </a:p>
          <a:p>
            <a:r>
              <a:rPr lang="ru-RU" sz="3600" dirty="0" smtClean="0"/>
              <a:t>Я бока свои протёр,</a:t>
            </a:r>
          </a:p>
          <a:p>
            <a:r>
              <a:rPr lang="ru-RU" sz="3600" dirty="0" smtClean="0"/>
              <a:t>Подтирая за тобой,</a:t>
            </a:r>
          </a:p>
          <a:p>
            <a:r>
              <a:rPr lang="ru-RU" sz="3600" dirty="0" smtClean="0"/>
              <a:t>Помолчал бы уж, "герой".</a:t>
            </a:r>
          </a:p>
          <a:p>
            <a:r>
              <a:rPr lang="ru-RU" sz="3600" dirty="0" smtClean="0"/>
              <a:t>Три часа кипел скандал.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26179" y="1435151"/>
            <a:ext cx="17652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Ластик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1959217"/>
            <a:ext cx="2520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карандаш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8506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90008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Только               мирно спал,</a:t>
            </a:r>
          </a:p>
          <a:p>
            <a:r>
              <a:rPr lang="ru-RU" sz="3600" dirty="0" smtClean="0"/>
              <a:t>Безучастный к этой ссоре.</a:t>
            </a:r>
          </a:p>
          <a:p>
            <a:r>
              <a:rPr lang="ru-RU" sz="3600" dirty="0" smtClean="0"/>
              <a:t>Юный друг, кто в этом споре</a:t>
            </a:r>
          </a:p>
          <a:p>
            <a:r>
              <a:rPr lang="ru-RU" sz="3600" dirty="0" smtClean="0"/>
              <a:t>Оказался правым всё ж?..</a:t>
            </a:r>
          </a:p>
          <a:p>
            <a:r>
              <a:rPr lang="ru-RU" sz="3600" dirty="0" smtClean="0"/>
              <a:t>Я же утром взял чертёж,</a:t>
            </a:r>
          </a:p>
          <a:p>
            <a:r>
              <a:rPr lang="ru-RU" sz="3600" dirty="0" smtClean="0"/>
              <a:t>На занятия поспешил.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51720" y="1490008"/>
            <a:ext cx="20681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циркуль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606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2967335"/>
            <a:ext cx="67687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конкурс –                 </a:t>
            </a:r>
          </a:p>
          <a:p>
            <a:r>
              <a:rPr lang="ru-RU" sz="3600" dirty="0" smtClean="0"/>
              <a:t>      Это необходимо для         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          выполнения чертежа. 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2967335"/>
            <a:ext cx="3312367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/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02963" y="2967334"/>
            <a:ext cx="22717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«Ребусы»</a:t>
            </a:r>
          </a:p>
        </p:txBody>
      </p:sp>
    </p:spTree>
    <p:extLst>
      <p:ext uri="{BB962C8B-B14F-4D97-AF65-F5344CB8AC3E}">
        <p14:creationId xmlns:p14="http://schemas.microsoft.com/office/powerpoint/2010/main" val="151726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31840" y="1486524"/>
            <a:ext cx="17697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3600" dirty="0" smtClean="0"/>
              <a:t>Рамка. </a:t>
            </a:r>
            <a:endParaRPr lang="ru-RU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2" y="0"/>
            <a:ext cx="10777143" cy="2635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098" y="-1"/>
            <a:ext cx="9283659" cy="25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881545" y="1486525"/>
            <a:ext cx="22846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Надпись.</a:t>
            </a:r>
            <a:endParaRPr lang="ru-RU" sz="36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" y="2628443"/>
            <a:ext cx="10692679" cy="3817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3287" y="5748502"/>
            <a:ext cx="22589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Циркуль.</a:t>
            </a:r>
            <a:endParaRPr lang="ru-RU" sz="36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098" y="2635407"/>
            <a:ext cx="10328070" cy="396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744119" y="5120554"/>
            <a:ext cx="33618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Транспортир.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6867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672" y="110937"/>
            <a:ext cx="13801858" cy="2872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80953" y="1912843"/>
            <a:ext cx="17411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Пенал.</a:t>
            </a:r>
            <a:endParaRPr lang="ru-RU" sz="3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1" y="2567706"/>
            <a:ext cx="10657185" cy="417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228184" y="5681923"/>
            <a:ext cx="2376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Шаблон.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4784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44824"/>
            <a:ext cx="67504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конкурс  </a:t>
            </a:r>
          </a:p>
          <a:p>
            <a:r>
              <a:rPr lang="ru-RU" sz="3600" dirty="0" smtClean="0"/>
              <a:t>Отвечая на вопросы,                       </a:t>
            </a:r>
          </a:p>
          <a:p>
            <a:r>
              <a:rPr lang="ru-RU" sz="3600" dirty="0" smtClean="0"/>
              <a:t>      составьте предложение.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03848" y="1838002"/>
            <a:ext cx="5184576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/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«Линии чертежа».</a:t>
            </a:r>
          </a:p>
        </p:txBody>
      </p:sp>
    </p:spTree>
    <p:extLst>
      <p:ext uri="{BB962C8B-B14F-4D97-AF65-F5344CB8AC3E}">
        <p14:creationId xmlns:p14="http://schemas.microsoft.com/office/powerpoint/2010/main" val="283486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6971" y="285953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</a:t>
            </a:r>
            <a:r>
              <a:rPr lang="ru-RU" sz="2000" b="1" dirty="0" smtClean="0"/>
              <a:t>.	</a:t>
            </a:r>
            <a:r>
              <a:rPr lang="ru-RU" sz="2000" dirty="0" smtClean="0"/>
              <a:t>Линия сгиба на развертках </a:t>
            </a:r>
          </a:p>
          <a:p>
            <a:r>
              <a:rPr lang="ru-RU" sz="2000" dirty="0" smtClean="0"/>
              <a:t>2.	Выносная линия </a:t>
            </a:r>
          </a:p>
          <a:p>
            <a:r>
              <a:rPr lang="ru-RU" sz="2000" dirty="0" smtClean="0"/>
              <a:t>3.	Осевая линия </a:t>
            </a:r>
          </a:p>
          <a:p>
            <a:r>
              <a:rPr lang="ru-RU" sz="2000" dirty="0" smtClean="0"/>
              <a:t>4.	Линия видимого контура </a:t>
            </a:r>
          </a:p>
          <a:p>
            <a:r>
              <a:rPr lang="ru-RU" sz="2000" dirty="0" smtClean="0"/>
              <a:t>5.	Штриховая линия </a:t>
            </a:r>
          </a:p>
          <a:p>
            <a:r>
              <a:rPr lang="ru-RU" sz="2000" dirty="0" smtClean="0"/>
              <a:t>6.	Линия обрыва </a:t>
            </a:r>
          </a:p>
          <a:p>
            <a:r>
              <a:rPr lang="ru-RU" sz="2000" dirty="0" smtClean="0"/>
              <a:t>7.	Штрихпунктирная тонкая </a:t>
            </a:r>
          </a:p>
          <a:p>
            <a:pPr marL="457200" indent="-457200">
              <a:buAutoNum type="arabicPeriod" startAt="8"/>
            </a:pPr>
            <a:r>
              <a:rPr lang="ru-RU" sz="2000" dirty="0" smtClean="0"/>
              <a:t>     Знак радиуса окружности</a:t>
            </a:r>
            <a:r>
              <a:rPr lang="en-US" sz="2000" dirty="0" smtClean="0"/>
              <a:t>-</a:t>
            </a:r>
            <a:r>
              <a:rPr lang="ru-RU" sz="2000" dirty="0" smtClean="0"/>
              <a:t> </a:t>
            </a:r>
            <a:r>
              <a:rPr lang="en-US" sz="2000" dirty="0" smtClean="0"/>
              <a:t>R</a:t>
            </a:r>
            <a:endParaRPr lang="ru-RU" sz="2000" dirty="0" smtClean="0"/>
          </a:p>
          <a:p>
            <a:pPr marL="457200" indent="-457200">
              <a:buAutoNum type="arabicPeriod" startAt="8"/>
            </a:pPr>
            <a:endParaRPr lang="ru-RU" sz="20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678" y="298012"/>
            <a:ext cx="10021506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8084" y="4834516"/>
            <a:ext cx="87659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Ответ: </a:t>
            </a:r>
          </a:p>
          <a:p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Архитектура невозможна без   </a:t>
            </a:r>
          </a:p>
          <a:p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 чертежа как музыка без звука  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522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105835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конкурс -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15334" y="3152001"/>
            <a:ext cx="56166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«Определите пробку </a:t>
            </a: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</a:t>
            </a:r>
          </a:p>
          <a:p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для </a:t>
            </a: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отверстий».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602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06" y="260648"/>
            <a:ext cx="8640960" cy="2567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aintStrokes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2922588"/>
            <a:ext cx="1584177" cy="2018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aintStrokes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448" y="2956796"/>
            <a:ext cx="2076625" cy="1984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artisticPaintStrokes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886" y="2985370"/>
            <a:ext cx="1872208" cy="1955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artisticPaintStrokes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985370"/>
            <a:ext cx="1800200" cy="1955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07762" y="5482687"/>
            <a:ext cx="41804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Ответ:2,1,4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01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1255" y="1124744"/>
            <a:ext cx="24609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конкурс.  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54956" y="1124744"/>
            <a:ext cx="3385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“Шифровка”.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988840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В этом задании необходимо прочитать зашифрованные слова. Для этого надо соединить короткие слова в одно слово (надо использовать все буквы) например, ДАР + КАНАШ = (</a:t>
            </a:r>
            <a:r>
              <a:rPr lang="ru-RU" sz="3600" b="1" dirty="0" smtClean="0"/>
              <a:t>карандаш</a:t>
            </a:r>
            <a:r>
              <a:rPr lang="ru-RU" sz="3600" dirty="0" smtClean="0"/>
              <a:t>).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8506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8558" y="925109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Появился в расписании  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            замечательный предмет.                           Сразу стала жизнь прекрасной.</a:t>
            </a:r>
          </a:p>
          <a:p>
            <a:r>
              <a:rPr lang="ru-RU" sz="3600" dirty="0" smtClean="0"/>
              <a:t>         За шрифты мы дружно сели,  не на шутку увлеклись 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8473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159" y="1628800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1 команде: </a:t>
            </a: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ТУ + ЕЛЬНИК + РОГ.  Т + АД + ЕЛЬ . ПИР + ТРАНС + ТОР. ЛАК + ИНЕЙ. ТИ+ ЛА +  КС.</a:t>
            </a:r>
          </a:p>
          <a:p>
            <a:r>
              <a:rPr lang="ru-RU" sz="3600" b="1" dirty="0" smtClean="0"/>
              <a:t> 2 команде:  </a:t>
            </a:r>
            <a:r>
              <a:rPr lang="ru-RU" sz="3600" b="1" dirty="0" smtClean="0">
                <a:solidFill>
                  <a:srgbClr val="C00000"/>
                </a:solidFill>
              </a:rPr>
              <a:t>ЖУТЬ + РОК + НОС. Т + НАСТ + ДАР. Я + ВАГОН + ТОЛЬ. ФАТ + РОМ. РИМ + ПАЗ . 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406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382" y="1006401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1 команде</a:t>
            </a:r>
            <a:r>
              <a:rPr lang="ru-RU" sz="3600" dirty="0" smtClean="0"/>
              <a:t>: ТУ + ЕЛЬНИК + РОГ (</a:t>
            </a:r>
            <a:r>
              <a:rPr lang="ru-RU" sz="3600" b="1" dirty="0" smtClean="0">
                <a:solidFill>
                  <a:srgbClr val="FF0000"/>
                </a:solidFill>
              </a:rPr>
              <a:t>треугольник</a:t>
            </a:r>
            <a:r>
              <a:rPr lang="ru-RU" sz="3600" dirty="0" smtClean="0"/>
              <a:t>).  Т + АД + ЕЛЬ (</a:t>
            </a:r>
            <a:r>
              <a:rPr lang="ru-RU" sz="3600" b="1" dirty="0" smtClean="0">
                <a:solidFill>
                  <a:srgbClr val="FF0000"/>
                </a:solidFill>
              </a:rPr>
              <a:t>деталь</a:t>
            </a:r>
            <a:r>
              <a:rPr lang="ru-RU" sz="3600" dirty="0" smtClean="0"/>
              <a:t>)  ПИР + ТРАНС + ТОР (</a:t>
            </a:r>
            <a:r>
              <a:rPr lang="ru-RU" sz="3600" b="1" dirty="0" smtClean="0">
                <a:solidFill>
                  <a:srgbClr val="FF0000"/>
                </a:solidFill>
              </a:rPr>
              <a:t>транспорти</a:t>
            </a:r>
            <a:r>
              <a:rPr lang="ru-RU" sz="3600" b="1" dirty="0" smtClean="0"/>
              <a:t>р</a:t>
            </a:r>
            <a:r>
              <a:rPr lang="ru-RU" sz="3600" dirty="0" smtClean="0"/>
              <a:t>) ЛАК + ИНЕЙ (</a:t>
            </a:r>
            <a:r>
              <a:rPr lang="ru-RU" sz="3600" b="1" dirty="0" smtClean="0">
                <a:solidFill>
                  <a:srgbClr val="FF0000"/>
                </a:solidFill>
              </a:rPr>
              <a:t>линейка</a:t>
            </a:r>
            <a:r>
              <a:rPr lang="ru-RU" sz="3600" dirty="0" smtClean="0"/>
              <a:t>) . ТИ+ ЛА +  СК (</a:t>
            </a:r>
            <a:r>
              <a:rPr lang="ru-RU" sz="3600" b="1" dirty="0" smtClean="0">
                <a:solidFill>
                  <a:srgbClr val="FF0000"/>
                </a:solidFill>
              </a:rPr>
              <a:t>ластик</a:t>
            </a:r>
            <a:r>
              <a:rPr lang="ru-RU" sz="3600" dirty="0" smtClean="0"/>
              <a:t>).</a:t>
            </a:r>
          </a:p>
          <a:p>
            <a:r>
              <a:rPr lang="ru-RU" sz="3600" b="1" dirty="0" smtClean="0"/>
              <a:t>2 команде</a:t>
            </a:r>
            <a:r>
              <a:rPr lang="ru-RU" sz="3600" dirty="0" smtClean="0"/>
              <a:t>:  ЖУТЬ + РОК + НОС (</a:t>
            </a:r>
            <a:r>
              <a:rPr lang="ru-RU" sz="3600" b="1" dirty="0" smtClean="0">
                <a:solidFill>
                  <a:srgbClr val="C00000"/>
                </a:solidFill>
              </a:rPr>
              <a:t>окружность</a:t>
            </a:r>
            <a:r>
              <a:rPr lang="ru-RU" sz="3600" dirty="0" smtClean="0"/>
              <a:t>)  Т + НАСТ + ДАР (</a:t>
            </a:r>
            <a:r>
              <a:rPr lang="ru-RU" sz="3600" b="1" dirty="0" smtClean="0">
                <a:solidFill>
                  <a:srgbClr val="C00000"/>
                </a:solidFill>
              </a:rPr>
              <a:t>стандарт</a:t>
            </a:r>
            <a:r>
              <a:rPr lang="ru-RU" sz="3600" dirty="0" smtClean="0"/>
              <a:t>)Я + ВАГОН + ТОЛЬ (</a:t>
            </a:r>
            <a:r>
              <a:rPr lang="ru-RU" sz="3600" b="1" dirty="0" smtClean="0">
                <a:solidFill>
                  <a:srgbClr val="C00000"/>
                </a:solidFill>
              </a:rPr>
              <a:t>готовальня</a:t>
            </a:r>
            <a:r>
              <a:rPr lang="ru-RU" sz="3600" dirty="0" smtClean="0"/>
              <a:t>) ФАТ + РОМ (</a:t>
            </a:r>
            <a:r>
              <a:rPr lang="ru-RU" sz="3600" b="1" dirty="0" smtClean="0">
                <a:solidFill>
                  <a:srgbClr val="C00000"/>
                </a:solidFill>
              </a:rPr>
              <a:t>формат</a:t>
            </a:r>
            <a:r>
              <a:rPr lang="ru-RU" sz="3600" dirty="0" smtClean="0"/>
              <a:t>) .     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                РИМ + ПАЗ (</a:t>
            </a:r>
            <a:r>
              <a:rPr lang="ru-RU" sz="3600" b="1" dirty="0" smtClean="0">
                <a:solidFill>
                  <a:srgbClr val="C00000"/>
                </a:solidFill>
              </a:rPr>
              <a:t>призма</a:t>
            </a:r>
            <a:r>
              <a:rPr lang="ru-RU" sz="3600" dirty="0" smtClean="0"/>
              <a:t>)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363574"/>
            <a:ext cx="16433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Ответ: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9319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48680"/>
            <a:ext cx="87484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конкурс -                                  .</a:t>
            </a:r>
          </a:p>
          <a:p>
            <a:r>
              <a:rPr lang="ru-RU" sz="3600" dirty="0" smtClean="0"/>
              <a:t>На вопросы  отвечают капитаны команд. Эти предметы очень хорошо вам знакомы, но на чертеже выглядят непривычно. </a:t>
            </a:r>
          </a:p>
          <a:p>
            <a:endParaRPr lang="ru-RU" sz="3600" b="1" dirty="0" smtClean="0"/>
          </a:p>
          <a:p>
            <a:r>
              <a:rPr lang="ru-RU" sz="3600" b="1" dirty="0" smtClean="0"/>
              <a:t>Какие это предметы?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71800" y="548680"/>
            <a:ext cx="58326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“ капитанов</a:t>
            </a:r>
            <a:r>
              <a:rPr lang="ru-RU" sz="4000" b="1" dirty="0">
                <a:solidFill>
                  <a:srgbClr val="FF0000"/>
                </a:solidFill>
              </a:rPr>
              <a:t>”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77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43853"/>
            <a:ext cx="13897544" cy="5653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165468" y="126876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 smtClean="0"/>
              <a:t>Чайное блюдце, Чайник, Вилка, Часы, Ложка, Ножницы, Молоток, Щипцы,  Мясорубка, Будильник, Карандаш, Кнопка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6445" y="297522"/>
            <a:ext cx="70559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</a:t>
            </a:r>
            <a:r>
              <a:rPr lang="ru-RU" sz="3600" dirty="0" smtClean="0">
                <a:solidFill>
                  <a:srgbClr val="FF0000"/>
                </a:solidFill>
              </a:rPr>
              <a:t>Образец задания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12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197971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3373"/>
            <a:ext cx="3230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1.Кот спрятался за рамку. </a:t>
            </a:r>
            <a:endParaRPr lang="ru-RU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561" y="521047"/>
            <a:ext cx="1606674" cy="2071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5186" y="2700388"/>
            <a:ext cx="2217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Сыр голландский</a:t>
            </a:r>
            <a:endParaRPr lang="ru-RU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460" y="521048"/>
            <a:ext cx="1459620" cy="2070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60379" y="0"/>
            <a:ext cx="22317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Дятел за деревом</a:t>
            </a:r>
            <a:endParaRPr lang="ru-RU" dirty="0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21047"/>
            <a:ext cx="1368152" cy="2070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076056" y="2685740"/>
            <a:ext cx="1728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prstClr val="black"/>
                </a:solidFill>
              </a:rPr>
              <a:t>Электрически изоляторы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38896"/>
            <a:ext cx="1872208" cy="215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042114" y="-10149"/>
            <a:ext cx="29402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человек на голове ковш</a:t>
            </a:r>
            <a:endParaRPr lang="ru-RU" dirty="0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0" y="3467512"/>
            <a:ext cx="1984321" cy="2121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5240" y="5733256"/>
            <a:ext cx="2310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Человек на качели</a:t>
            </a:r>
            <a:endParaRPr lang="ru-RU" dirty="0"/>
          </a:p>
        </p:txBody>
      </p:sp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467513"/>
            <a:ext cx="1877535" cy="2121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789913" y="3160327"/>
            <a:ext cx="2042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Кактус в горшке</a:t>
            </a:r>
            <a:endParaRPr lang="ru-RU" dirty="0"/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461" y="3344993"/>
            <a:ext cx="1592564" cy="223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067944" y="5602140"/>
            <a:ext cx="15475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матрёшки</a:t>
            </a:r>
            <a:endParaRPr lang="ru-RU" dirty="0"/>
          </a:p>
        </p:txBody>
      </p:sp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024" y="3332071"/>
            <a:ext cx="1730279" cy="225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5701017" y="5619220"/>
            <a:ext cx="15720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Снеговик</a:t>
            </a:r>
            <a:endParaRPr lang="ru-RU" dirty="0"/>
          </a:p>
        </p:txBody>
      </p:sp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098" y="3332071"/>
            <a:ext cx="1998901" cy="2287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6804248" y="2837162"/>
            <a:ext cx="2178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Кастрюля     </a:t>
            </a:r>
          </a:p>
          <a:p>
            <a:r>
              <a:rPr lang="ru-RU" dirty="0"/>
              <a:t> </a:t>
            </a:r>
            <a:r>
              <a:rPr lang="ru-RU" dirty="0" smtClean="0"/>
              <a:t>   внутри яйцо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364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190770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14808" y="10703"/>
            <a:ext cx="3102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Микроорганизм (клетки)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22692" y="2060848"/>
            <a:ext cx="17132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Парашютист</a:t>
            </a:r>
            <a:endParaRPr lang="ru-RU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692" y="404664"/>
            <a:ext cx="1713203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5" y="404665"/>
            <a:ext cx="2376265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87323" y="-23522"/>
            <a:ext cx="3321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Башни соединены забором</a:t>
            </a:r>
            <a:endParaRPr lang="ru-RU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80035"/>
            <a:ext cx="1584176" cy="160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56176" y="2067308"/>
            <a:ext cx="1095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Компас.</a:t>
            </a:r>
            <a:endParaRPr lang="ru-RU" dirty="0"/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1" y="380036"/>
            <a:ext cx="1691680" cy="160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144684" y="35333"/>
            <a:ext cx="1975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.Ваза с цветком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4797152"/>
            <a:ext cx="20706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Чайное блюдце с кружкой</a:t>
            </a:r>
            <a:endParaRPr lang="ru-RU" dirty="0"/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5913"/>
            <a:ext cx="1907704" cy="194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636" y="2855913"/>
            <a:ext cx="1713203" cy="191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777693" y="2523021"/>
            <a:ext cx="1858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Лифт (двери). </a:t>
            </a:r>
            <a:endParaRPr lang="ru-RU" dirty="0"/>
          </a:p>
        </p:txBody>
      </p: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855913"/>
            <a:ext cx="2088232" cy="191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753031" y="4755702"/>
            <a:ext cx="2520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Лыжник (прыжки с трамплина)</a:t>
            </a:r>
            <a:endParaRPr lang="ru-RU" dirty="0"/>
          </a:p>
        </p:txBody>
      </p:sp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632" y="2855913"/>
            <a:ext cx="1553719" cy="191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6409065" y="4815428"/>
            <a:ext cx="13312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Берёза.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72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12776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Конкурс – </a:t>
            </a: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«Финальный» 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690336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Даны проекции двух прозрачных  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  стеклянных ваз. </a:t>
            </a:r>
          </a:p>
          <a:p>
            <a:r>
              <a:rPr lang="ru-RU" sz="3600" dirty="0" smtClean="0"/>
              <a:t>Нужно установить, какая из ваз </a:t>
            </a:r>
          </a:p>
          <a:p>
            <a:r>
              <a:rPr lang="ru-RU" sz="3600" dirty="0" smtClean="0"/>
              <a:t>   расположена ближе к нам и касаются ли друг друга эти вазы.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71798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43584"/>
            <a:ext cx="1289754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5126512"/>
            <a:ext cx="8676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    Команда №1    Команда №2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762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Спасибо за урок.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420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56381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</a:t>
            </a:r>
            <a:r>
              <a:rPr lang="ru-RU" sz="3600" dirty="0" smtClean="0"/>
              <a:t>Трудно было человеку десять              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                     тысяч лет назад.</a:t>
            </a:r>
          </a:p>
          <a:p>
            <a:r>
              <a:rPr lang="ru-RU" sz="3600" dirty="0" smtClean="0"/>
              <a:t>  Не имел он готовальню,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                    не имел карандаш,</a:t>
            </a:r>
          </a:p>
          <a:p>
            <a:r>
              <a:rPr lang="ru-RU" sz="3600" dirty="0" smtClean="0"/>
              <a:t>  Не резинки, не бумаги. </a:t>
            </a:r>
          </a:p>
          <a:p>
            <a:r>
              <a:rPr lang="ru-RU" sz="3600" dirty="0" smtClean="0"/>
              <a:t> И работал он ногами, 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                   голове давал, покой.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0590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317" y="980728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Много времени прошло.</a:t>
            </a:r>
          </a:p>
          <a:p>
            <a:r>
              <a:rPr lang="ru-RU" sz="3600" dirty="0" smtClean="0"/>
              <a:t>                         Хорошо теперь живется человеку на земле</a:t>
            </a:r>
          </a:p>
          <a:p>
            <a:r>
              <a:rPr lang="ru-RU" sz="3600" dirty="0" smtClean="0"/>
              <a:t>                        Чертежи с собою носит и не верит в чудеса</a:t>
            </a:r>
          </a:p>
          <a:p>
            <a:r>
              <a:rPr lang="ru-RU" sz="3600" dirty="0" smtClean="0"/>
              <a:t>                        Потому , что он изведал все сверх тайны чертежа 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08037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9937" y="1556792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 В стихотворении пропущены названия чертежных инструментов, постарайтесь правильно подобрать слова.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27784" y="548680"/>
            <a:ext cx="3888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000" b="1" dirty="0">
                <a:solidFill>
                  <a:srgbClr val="FF0000"/>
                </a:solidFill>
              </a:rPr>
              <a:t>“</a:t>
            </a: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Разминка</a:t>
            </a:r>
            <a:r>
              <a:rPr lang="ru-RU" sz="4000" b="1" dirty="0">
                <a:solidFill>
                  <a:srgbClr val="FF0000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715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700807"/>
            <a:ext cx="2160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Циркуль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1700807"/>
            <a:ext cx="748883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dirty="0" smtClean="0">
                <a:solidFill>
                  <a:prstClr val="black"/>
                </a:solidFill>
              </a:rPr>
              <a:t>             в </a:t>
            </a:r>
            <a:r>
              <a:rPr lang="ru-RU" sz="3600" dirty="0">
                <a:solidFill>
                  <a:prstClr val="black"/>
                </a:solidFill>
              </a:rPr>
              <a:t>комнате лежал,</a:t>
            </a:r>
          </a:p>
          <a:p>
            <a:pPr lvl="0"/>
            <a:r>
              <a:rPr lang="ru-RU" sz="3600" dirty="0">
                <a:solidFill>
                  <a:prstClr val="black"/>
                </a:solidFill>
              </a:rPr>
              <a:t>От работы отдыхал.</a:t>
            </a:r>
          </a:p>
          <a:p>
            <a:pPr lvl="0"/>
            <a:r>
              <a:rPr lang="ru-RU" sz="3600" dirty="0">
                <a:solidFill>
                  <a:prstClr val="black"/>
                </a:solidFill>
              </a:rPr>
              <a:t>На кровати в мягкой спальне</a:t>
            </a:r>
            <a:endParaRPr lang="ru-RU" sz="4000" dirty="0">
              <a:solidFill>
                <a:prstClr val="black"/>
              </a:solidFill>
            </a:endParaRPr>
          </a:p>
          <a:p>
            <a:pPr lvl="0"/>
            <a:r>
              <a:rPr lang="ru-RU" sz="4000" dirty="0" smtClean="0">
                <a:solidFill>
                  <a:prstClr val="black"/>
                </a:solidFill>
              </a:rPr>
              <a:t>Под названьем -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220072" y="3424356"/>
            <a:ext cx="2952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готовальня</a:t>
            </a:r>
            <a:r>
              <a:rPr lang="ru-RU" sz="3600" dirty="0" smtClean="0"/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2892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1792" y="1772816"/>
            <a:ext cx="78488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Много он кругов чертил,</a:t>
            </a:r>
          </a:p>
          <a:p>
            <a:r>
              <a:rPr lang="ru-RU" sz="3600" dirty="0" smtClean="0"/>
              <a:t>Даже грифель затупил.</a:t>
            </a:r>
          </a:p>
          <a:p>
            <a:r>
              <a:rPr lang="ru-RU" sz="3600" dirty="0" smtClean="0"/>
              <a:t>Но доволен был собой.</a:t>
            </a:r>
          </a:p>
          <a:p>
            <a:r>
              <a:rPr lang="ru-RU" sz="3600" dirty="0" smtClean="0"/>
              <a:t>Рядом                   простой.</a:t>
            </a:r>
          </a:p>
          <a:p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3429000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</a:t>
            </a: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карандаш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04625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52736"/>
            <a:ext cx="741682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И                    отдыхала.</a:t>
            </a:r>
          </a:p>
          <a:p>
            <a:r>
              <a:rPr lang="ru-RU" sz="3600" dirty="0" smtClean="0"/>
              <a:t>Потянулась и сказала:</a:t>
            </a:r>
          </a:p>
          <a:p>
            <a:r>
              <a:rPr lang="ru-RU" sz="3600" dirty="0" smtClean="0"/>
              <a:t>- Я сегодня так устала:</a:t>
            </a:r>
          </a:p>
          <a:p>
            <a:r>
              <a:rPr lang="ru-RU" sz="3600" dirty="0" smtClean="0"/>
              <a:t>Расстоянье замеряла,</a:t>
            </a:r>
          </a:p>
          <a:p>
            <a:r>
              <a:rPr lang="ru-RU" sz="3600" dirty="0" smtClean="0"/>
              <a:t>Отдохну часок-другой.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63688" y="1105151"/>
            <a:ext cx="25947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линейка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461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6202" y="692696"/>
            <a:ext cx="773824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Крикнул                    простой:</a:t>
            </a:r>
          </a:p>
          <a:p>
            <a:r>
              <a:rPr lang="ru-RU" sz="3600" dirty="0" smtClean="0"/>
              <a:t>- Кто устал, так это я,</a:t>
            </a:r>
          </a:p>
          <a:p>
            <a:r>
              <a:rPr lang="ru-RU" sz="3600" dirty="0" smtClean="0"/>
              <a:t>Да и что ты без меня?</a:t>
            </a:r>
          </a:p>
          <a:p>
            <a:r>
              <a:rPr lang="ru-RU" sz="3600" dirty="0" smtClean="0"/>
              <a:t>Я потратил столько сил,</a:t>
            </a:r>
          </a:p>
          <a:p>
            <a:r>
              <a:rPr lang="ru-RU" sz="3600" dirty="0" smtClean="0"/>
              <a:t>Голову свою сточил.</a:t>
            </a:r>
          </a:p>
          <a:p>
            <a:r>
              <a:rPr lang="ru-RU" sz="3600" dirty="0" smtClean="0"/>
              <a:t>Целый день она скакала</a:t>
            </a:r>
          </a:p>
          <a:p>
            <a:r>
              <a:rPr lang="ru-RU" sz="3600" dirty="0" smtClean="0"/>
              <a:t>И, подумаешь, устала.</a:t>
            </a:r>
          </a:p>
          <a:p>
            <a:r>
              <a:rPr lang="ru-RU" sz="3600" dirty="0" smtClean="0"/>
              <a:t>Жизнь - сплошное развлеченье</a:t>
            </a:r>
            <a:r>
              <a:rPr lang="ru-RU" dirty="0" smtClean="0"/>
              <a:t>. </a:t>
            </a:r>
            <a:r>
              <a:rPr lang="ru-RU" sz="3600" dirty="0" smtClean="0"/>
              <a:t>Главный – </a:t>
            </a:r>
            <a:r>
              <a:rPr lang="ru-RU" sz="3600" b="1" dirty="0" smtClean="0"/>
              <a:t>               </a:t>
            </a:r>
            <a:r>
              <a:rPr lang="ru-RU" sz="3600" dirty="0" smtClean="0"/>
              <a:t>  в черченье.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55776" y="675662"/>
            <a:ext cx="31734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</a:rPr>
              <a:t>   </a:t>
            </a: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карандаш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6319" y="5124678"/>
            <a:ext cx="24769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карандаш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566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712</Words>
  <Application>Microsoft Office PowerPoint</Application>
  <PresentationFormat>Экран (4:3)</PresentationFormat>
  <Paragraphs>137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Открытая</vt:lpstr>
      <vt:lpstr>Внеклассное мероприятие Черчение 9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Спасибо за урок.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Анатолий</dc:creator>
  <cp:lastModifiedBy>Анатолий</cp:lastModifiedBy>
  <cp:revision>28</cp:revision>
  <dcterms:created xsi:type="dcterms:W3CDTF">2017-04-24T11:15:43Z</dcterms:created>
  <dcterms:modified xsi:type="dcterms:W3CDTF">2018-03-06T22:28:48Z</dcterms:modified>
</cp:coreProperties>
</file>