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6" r:id="rId3"/>
    <p:sldId id="283" r:id="rId4"/>
    <p:sldId id="262" r:id="rId5"/>
    <p:sldId id="280" r:id="rId6"/>
    <p:sldId id="267" r:id="rId7"/>
    <p:sldId id="278" r:id="rId8"/>
    <p:sldId id="279" r:id="rId9"/>
    <p:sldId id="268" r:id="rId10"/>
    <p:sldId id="275" r:id="rId11"/>
    <p:sldId id="27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34"/>
            <a:ext cx="9144000" cy="6860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62669" y="764704"/>
            <a:ext cx="781866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</a:t>
            </a:r>
            <a:r>
              <a:rPr lang="kk-KZ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қтың тақырыбы:</a:t>
            </a:r>
          </a:p>
          <a:p>
            <a:pPr algn="ctr"/>
            <a:endParaRPr lang="kk-KZ" sz="4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5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Наурыз көже. Сілтеу есімдігінің септелуі</a:t>
            </a:r>
            <a:endParaRPr lang="ru-RU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23528" y="260648"/>
            <a:ext cx="8496943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жұмысы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Наурыз сөзі нені білдіреді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жаңа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түн     ә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жаңа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     б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жаңа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      в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жаңа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Наурыз тойының басты асы не?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қымыз   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ә)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наурыз көже       б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құрт      в)бауырсақ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Қазақ халқы Наурыз мейрамын қалай атайды?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Жылдың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басы 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ә) Ұлыстың ұлы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күні 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Көктемгі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күні 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Жазғытұрым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Наурызды көбінде қай елдер тойлайды?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Үндістан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Иран,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Бұхар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Кавказ 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Үндістан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Америка, Германия 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Кавказ, Америка,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Иран </a:t>
            </a:r>
          </a:p>
          <a:p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Наурыз көженің құрамын тап: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алма, ет, ормажапырақ, тұз, су, май, қызанақ </a:t>
            </a:r>
            <a:b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ә) су, тұз, сүр ет, сүт, бидай, айран,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арпа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бидай, тұз, жапырақ, жусан, мейіз, сәбіз, ет. 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Көжеге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неше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тағам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қосылады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7-5 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ә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7-8 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7-9 </a:t>
            </a:r>
          </a:p>
          <a:p>
            <a:endParaRPr lang="ru-RU" sz="28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34"/>
            <a:ext cx="9144000" cy="6860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71472" y="928670"/>
            <a:ext cx="81769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5400" b="1" i="1" dirty="0" smtClean="0">
                <a:solidFill>
                  <a:srgbClr val="7030A0"/>
                </a:solidFill>
              </a:rPr>
              <a:t>Үйге тапсырма:</a:t>
            </a:r>
            <a:endParaRPr lang="kk-KZ" sz="5400" b="1" i="1" dirty="0" smtClean="0">
              <a:solidFill>
                <a:srgbClr val="7030A0"/>
              </a:solidFill>
            </a:endParaRPr>
          </a:p>
          <a:p>
            <a:r>
              <a:rPr lang="kk-KZ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Науырыз мейрамына байланысты сурет салып </a:t>
            </a:r>
            <a:r>
              <a:rPr lang="kk-KZ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келу.</a:t>
            </a:r>
            <a:endParaRPr lang="kk-KZ" sz="5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oldbook_ram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71605" y="500043"/>
            <a:ext cx="607223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b="1" i="1" dirty="0" smtClean="0">
                <a:solidFill>
                  <a:srgbClr val="FF0000"/>
                </a:solidFill>
              </a:rPr>
              <a:t>Мақсаты:</a:t>
            </a:r>
          </a:p>
          <a:p>
            <a:pPr algn="ctr"/>
            <a:r>
              <a:rPr lang="kk-KZ" sz="4000" b="1" i="1" dirty="0" smtClean="0">
                <a:solidFill>
                  <a:srgbClr val="00B050"/>
                </a:solidFill>
              </a:rPr>
              <a:t>Қазақтың ұлттық тағамдарының бірі наурыз көже туралы мағлұмат алып, наурыз көженің құрамымен танысу. </a:t>
            </a:r>
          </a:p>
          <a:p>
            <a:endParaRPr lang="kk-KZ" sz="4000" b="1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kk-KZ" dirty="0" smtClean="0"/>
              <a:t>Ұлттық тағамдар</a:t>
            </a:r>
            <a:endParaRPr lang="ru-RU" dirty="0"/>
          </a:p>
        </p:txBody>
      </p:sp>
      <p:pic>
        <p:nvPicPr>
          <p:cNvPr id="34818" name="Picture 2" descr="C:\Users\admin\Documents\1533718_1493010344315877_1609673729751070278_n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00108"/>
            <a:ext cx="3929090" cy="2994830"/>
          </a:xfrm>
          <a:prstGeom prst="rect">
            <a:avLst/>
          </a:prstGeom>
          <a:noFill/>
        </p:spPr>
      </p:pic>
      <p:pic>
        <p:nvPicPr>
          <p:cNvPr id="34819" name="Picture 3" descr="C:\Users\admin\Documents\10378243_1493010487649196_6263361738561834091_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1000108"/>
            <a:ext cx="3857652" cy="3000396"/>
          </a:xfrm>
          <a:prstGeom prst="rect">
            <a:avLst/>
          </a:prstGeom>
          <a:noFill/>
        </p:spPr>
      </p:pic>
      <p:pic>
        <p:nvPicPr>
          <p:cNvPr id="34820" name="Picture 4" descr="C:\Users\admin\Documents\10389545_1493010527649192_4861584241398824643_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4357694"/>
            <a:ext cx="2786082" cy="2286016"/>
          </a:xfrm>
          <a:prstGeom prst="rect">
            <a:avLst/>
          </a:prstGeom>
          <a:noFill/>
        </p:spPr>
      </p:pic>
      <p:pic>
        <p:nvPicPr>
          <p:cNvPr id="34821" name="Picture 5" descr="C:\Users\admin\Documents\10636232_1493010364315875_4374198500901731306_n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7554" y="4357694"/>
            <a:ext cx="2786082" cy="2286016"/>
          </a:xfrm>
          <a:prstGeom prst="rect">
            <a:avLst/>
          </a:prstGeom>
          <a:noFill/>
        </p:spPr>
      </p:pic>
      <p:pic>
        <p:nvPicPr>
          <p:cNvPr id="34822" name="Picture 6" descr="C:\Users\admin\Documents\10665228_1493010387649206_4380428379869853704_n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15074" y="4357694"/>
            <a:ext cx="2643206" cy="2228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0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143108" y="1071546"/>
            <a:ext cx="5666744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Үй жұмысын тексеру</a:t>
            </a:r>
          </a:p>
          <a:p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Күрделі сөздер</a:t>
            </a:r>
          </a:p>
          <a:p>
            <a:endParaRPr lang="kk-KZ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Біріккен сөздер:</a:t>
            </a:r>
          </a:p>
          <a:p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Қос сөздер:</a:t>
            </a:r>
          </a:p>
          <a:p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Қысқарған сөздер:</a:t>
            </a:r>
          </a:p>
          <a:p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Тіркес сөздер: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0188" y="332656"/>
            <a:ext cx="785818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Қазақша аудармасын айтыңдар:</a:t>
            </a:r>
          </a:p>
          <a:p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Забой скота на зиму – </a:t>
            </a: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Жареное мясное блюдо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Мясо по-казахски – </a:t>
            </a: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Изысканное кушанье наподобие Колбасы из брюшной и реберной части конской туши – </a:t>
            </a: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Продолговатое отложение жира на подгрубной части конской туши – </a:t>
            </a: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Мясо, прослоенное жиром -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642910" y="714356"/>
            <a:ext cx="7572428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Наурыз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Наурыз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мейрамы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көктем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айында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тойланады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Наурыз-көне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иран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қазақша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мағынасы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күн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дегенді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Наурыздың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22-сі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мұсылмандар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басы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Күн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түннің теңелетін уақыты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Сондықтан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Наурыз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тойы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Ұлыстың ұлы күні деп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атаған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"Ұлыс" деген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 мемлекет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ел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мағынаны білдіреді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Наурыз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күнін жұрт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жақсыларын киіп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үлкен қуанышпен қарсы алған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Бір-біріне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өкпелі адамдар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барлық реніштерін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ұмытып, құшақтасып, төс қағысып, көрісетін болған.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548680"/>
            <a:ext cx="771530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Наурыз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көже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Наурыз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күні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жеті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тағам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қосылған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наурыз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көже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дайындалады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u="sng" dirty="0" err="1" smtClean="0">
                <a:latin typeface="Times New Roman" pitchFamily="18" charset="0"/>
                <a:cs typeface="Times New Roman" pitchFamily="18" charset="0"/>
              </a:rPr>
              <a:t>тұз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u="sng" dirty="0" err="1" smtClean="0">
                <a:latin typeface="Times New Roman" pitchFamily="18" charset="0"/>
                <a:cs typeface="Times New Roman" pitchFamily="18" charset="0"/>
              </a:rPr>
              <a:t>соғымнан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u="sng" dirty="0" err="1" smtClean="0">
                <a:latin typeface="Times New Roman" pitchFamily="18" charset="0"/>
                <a:cs typeface="Times New Roman" pitchFamily="18" charset="0"/>
              </a:rPr>
              <a:t>қалған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u="sng" dirty="0" err="1" smtClean="0">
                <a:latin typeface="Times New Roman" pitchFamily="18" charset="0"/>
                <a:cs typeface="Times New Roman" pitchFamily="18" charset="0"/>
              </a:rPr>
              <a:t>сүр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u="sng" dirty="0" err="1" smtClean="0">
                <a:latin typeface="Times New Roman" pitchFamily="18" charset="0"/>
                <a:cs typeface="Times New Roman" pitchFamily="18" charset="0"/>
              </a:rPr>
              <a:t>ет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u="sng" dirty="0" err="1" smtClean="0">
                <a:latin typeface="Times New Roman" pitchFamily="18" charset="0"/>
                <a:cs typeface="Times New Roman" pitchFamily="18" charset="0"/>
              </a:rPr>
              <a:t>езілген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u="sng" dirty="0" err="1" smtClean="0">
                <a:latin typeface="Times New Roman" pitchFamily="18" charset="0"/>
                <a:cs typeface="Times New Roman" pitchFamily="18" charset="0"/>
              </a:rPr>
              <a:t>құрт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u="sng" dirty="0" err="1" smtClean="0">
                <a:latin typeface="Times New Roman" pitchFamily="18" charset="0"/>
                <a:cs typeface="Times New Roman" pitchFamily="18" charset="0"/>
              </a:rPr>
              <a:t>бидай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тары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u="sng" dirty="0" err="1" smtClean="0">
                <a:latin typeface="Times New Roman" pitchFamily="18" charset="0"/>
                <a:cs typeface="Times New Roman" pitchFamily="18" charset="0"/>
              </a:rPr>
              <a:t>күріштен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қазан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толы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наурыз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көже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пісіріледі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Жиналғандар наурыз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көжені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тоя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ішеді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Наурыз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көжені тойып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ішу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– «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бойына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тоқшылық болсын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ұғымды білдіреді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Әр үйдің  дастарханы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бұл күні  наурыз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көжемен  бірге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ұлттық тағамдарға  толады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6512511" cy="1143000"/>
          </a:xfrm>
        </p:spPr>
        <p:txBody>
          <a:bodyPr>
            <a:normAutofit fontScale="90000"/>
          </a:bodyPr>
          <a:lstStyle/>
          <a:p>
            <a:pPr marL="0" indent="0" algn="l">
              <a:buNone/>
            </a:pPr>
            <a:r>
              <a:rPr lang="kk-KZ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Сөздерді</a:t>
            </a:r>
            <a:r>
              <a:rPr lang="kk-KZ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пайдаланып, сөйлем құраңдар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043608" y="1916832"/>
            <a:ext cx="6400800" cy="3474720"/>
          </a:xfrm>
        </p:spPr>
        <p:txBody>
          <a:bodyPr/>
          <a:lstStyle/>
          <a:p>
            <a:r>
              <a:rPr lang="kk-KZ" dirty="0" smtClean="0">
                <a:solidFill>
                  <a:srgbClr val="FF0000"/>
                </a:solidFill>
              </a:rPr>
              <a:t>Наурыз көже</a:t>
            </a:r>
          </a:p>
          <a:p>
            <a:r>
              <a:rPr lang="kk-KZ" dirty="0" smtClean="0">
                <a:solidFill>
                  <a:schemeClr val="tx2"/>
                </a:solidFill>
              </a:rPr>
              <a:t>Жаңа күн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Пісіреді</a:t>
            </a:r>
          </a:p>
          <a:p>
            <a:r>
              <a:rPr lang="kk-KZ" dirty="0" smtClean="0">
                <a:solidFill>
                  <a:srgbClr val="002060"/>
                </a:solidFill>
              </a:rPr>
              <a:t>Ұлттық тағамдар</a:t>
            </a:r>
          </a:p>
          <a:p>
            <a:r>
              <a:rPr lang="kk-KZ" dirty="0" smtClean="0">
                <a:solidFill>
                  <a:srgbClr val="00B050"/>
                </a:solidFill>
              </a:rPr>
              <a:t>Дастарқан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345013"/>
              </p:ext>
            </p:extLst>
          </p:nvPr>
        </p:nvGraphicFramePr>
        <p:xfrm>
          <a:off x="1115616" y="764704"/>
          <a:ext cx="2714644" cy="4833890"/>
        </p:xfrm>
        <a:graphic>
          <a:graphicData uri="http://schemas.openxmlformats.org/drawingml/2006/table">
            <a:tbl>
              <a:tblPr/>
              <a:tblGrid>
                <a:gridCol w="2714644"/>
              </a:tblGrid>
              <a:tr h="706903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Ы, б, а, </a:t>
                      </a:r>
                      <a:r>
                        <a:rPr lang="ru-RU" sz="2000" b="1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қ, </a:t>
                      </a:r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у, с, а, </a:t>
                      </a:r>
                      <a:r>
                        <a:rPr lang="ru-RU" sz="2000" b="1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20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69" marR="56669" marT="56669" marB="5666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12939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К, </a:t>
                      </a:r>
                      <a:r>
                        <a:rPr lang="ru-RU" sz="2000" b="1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е , </a:t>
                      </a:r>
                      <a:r>
                        <a:rPr lang="ru-RU" sz="2000" b="1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="1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, л</a:t>
                      </a:r>
                      <a:b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20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69" marR="56669" marT="56669" marB="5666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12939">
                <a:tc>
                  <a:txBody>
                    <a:bodyPr/>
                    <a:lstStyle/>
                    <a:p>
                      <a:r>
                        <a:rPr lang="ru-RU" sz="2000" b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b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Р, а, й ,н ,а </a:t>
                      </a:r>
                      <a:br>
                        <a:rPr lang="ru-RU" sz="2000" b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2000" b="1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69" marR="56669" marT="56669" marB="5666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12939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Т, </a:t>
                      </a:r>
                      <a:r>
                        <a:rPr lang="ru-RU" sz="2000" b="1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а ,о ,</a:t>
                      </a:r>
                      <a:r>
                        <a:rPr lang="ru-RU" sz="2000" b="1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</a:t>
                      </a:r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b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20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69" marR="56669" marT="56669" marB="5666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12939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Л, </a:t>
                      </a:r>
                      <a:r>
                        <a:rPr lang="ru-RU" sz="2000" b="1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ү, ш</a:t>
                      </a:r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к, е</a:t>
                      </a:r>
                      <a:b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20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69" marR="56669" marT="56669" marB="5666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Содержимое 2"/>
          <p:cNvSpPr>
            <a:spLocks noGrp="1"/>
          </p:cNvSpPr>
          <p:nvPr>
            <p:ph sz="quarter" idx="13"/>
          </p:nvPr>
        </p:nvSpPr>
        <p:spPr>
          <a:xfrm>
            <a:off x="5643570" y="785794"/>
            <a:ext cx="2328850" cy="5143536"/>
          </a:xfrm>
        </p:spPr>
        <p:txBody>
          <a:bodyPr>
            <a:normAutofit fontScale="62500" lnSpcReduction="20000"/>
          </a:bodyPr>
          <a:lstStyle/>
          <a:p>
            <a:pPr fontAlgn="t"/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Бауырсақ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Шелпек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Айран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Тоқаш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Күлше</a:t>
            </a:r>
            <a:endParaRPr lang="ru-RU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00232" y="1"/>
            <a:ext cx="65008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Анаграммаларды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шешіңдер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2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435</TotalTime>
  <Words>300</Words>
  <Application>Microsoft Office PowerPoint</Application>
  <PresentationFormat>Экран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Презентация PowerPoint</vt:lpstr>
      <vt:lpstr>Презентация PowerPoint</vt:lpstr>
      <vt:lpstr>Ұлттық тағамдар</vt:lpstr>
      <vt:lpstr>Презентация PowerPoint</vt:lpstr>
      <vt:lpstr>Презентация PowerPoint</vt:lpstr>
      <vt:lpstr>Презентация PowerPoint</vt:lpstr>
      <vt:lpstr>Презентация PowerPoint</vt:lpstr>
      <vt:lpstr>Сөздерді пайдаланып, сөйлем құраңдар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Аяулым</dc:creator>
  <cp:lastModifiedBy>админ</cp:lastModifiedBy>
  <cp:revision>19</cp:revision>
  <dcterms:created xsi:type="dcterms:W3CDTF">2012-03-14T08:04:11Z</dcterms:created>
  <dcterms:modified xsi:type="dcterms:W3CDTF">2016-03-13T16:55:59Z</dcterms:modified>
</cp:coreProperties>
</file>