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0" r:id="rId2"/>
    <p:sldId id="268" r:id="rId3"/>
    <p:sldId id="256" r:id="rId4"/>
    <p:sldId id="277" r:id="rId5"/>
    <p:sldId id="271" r:id="rId6"/>
    <p:sldId id="272" r:id="rId7"/>
    <p:sldId id="273" r:id="rId8"/>
    <p:sldId id="279" r:id="rId9"/>
    <p:sldId id="27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54DC-57BC-4BD5-810F-B1ABDC0A0E8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903F6-F771-4BBD-A115-62491A14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03F6-F771-4BBD-A115-62491A1457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0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8119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7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7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5675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7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21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18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8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6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6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2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0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14DFA-A5E0-4471-ACB4-52367A632248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D141D9-EF89-40E5-AD35-A1A8FFC3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4110"/>
            <a:ext cx="7778824" cy="1280890"/>
          </a:xfrm>
        </p:spPr>
        <p:txBody>
          <a:bodyPr/>
          <a:lstStyle/>
          <a:p>
            <a:r>
              <a:rPr lang="ru-RU" dirty="0" err="1" smtClean="0"/>
              <a:t>Оконечникова</a:t>
            </a:r>
            <a:r>
              <a:rPr lang="ru-RU" dirty="0" smtClean="0"/>
              <a:t> Светлана Юрьевна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503" y="2960750"/>
            <a:ext cx="3863445" cy="21731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7" y="2136706"/>
            <a:ext cx="4178424" cy="3767397"/>
          </a:xfrm>
        </p:spPr>
        <p:txBody>
          <a:bodyPr/>
          <a:lstStyle/>
          <a:p>
            <a:r>
              <a:rPr lang="ru-RU" dirty="0" smtClean="0"/>
              <a:t>Темиртау</a:t>
            </a:r>
          </a:p>
          <a:p>
            <a:r>
              <a:rPr lang="ru-RU" dirty="0" smtClean="0"/>
              <a:t>КГУ ОСШ №1Учитель </a:t>
            </a:r>
            <a:r>
              <a:rPr lang="ru-RU" smtClean="0"/>
              <a:t>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1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0742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6600"/>
                </a:solidFill>
              </a:rPr>
              <a:t>Итог урока. Подбор </a:t>
            </a:r>
            <a:r>
              <a:rPr lang="ru-RU" dirty="0">
                <a:solidFill>
                  <a:srgbClr val="FF6600"/>
                </a:solidFill>
              </a:rPr>
              <a:t>афоризма пословицы, стихотворения к уроку.</a:t>
            </a:r>
          </a:p>
        </p:txBody>
      </p:sp>
      <p:pic>
        <p:nvPicPr>
          <p:cNvPr id="5" name="Picture 5" descr="Рисунок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314" y="1453975"/>
            <a:ext cx="1224136" cy="150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2044006"/>
            <a:ext cx="77953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"У каждого святого было прошлое, у каждого грешника есть будущее"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1040565">
            <a:off x="3707904" y="35675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621590" flipV="1">
            <a:off x="1837961" y="5607252"/>
            <a:ext cx="648098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"Если мы не изменим настоящее, будущее не изменится. И если настоящее похоже на трясину, ничто нас из нее не вытянет, и будущее будет таким же вязким и безликим"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762372">
            <a:off x="899592" y="3102585"/>
            <a:ext cx="4572000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♦ "Принесет ли вам тот или иной конкретный день больше счастья или больше горя, в основном зависит от силы вашей решимости. Счастливым или несчастливым будет каждый день вашей жизни — это дело ваших рук"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Джордж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Мерриэм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овый рисунок (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7200799" cy="62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BVGDejka_Pesnya_pro_prava_detej_(mp3playerx.ru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056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8050" y="1556793"/>
            <a:ext cx="5094817" cy="201622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800000"/>
                </a:solidFill>
                <a:latin typeface="Verdana" pitchFamily="34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Verdana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</a:rPr>
              <a:t>Тема урока: 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>«Бы ли у </a:t>
            </a:r>
            <a:r>
              <a:rPr lang="ru-RU" sz="4400" i="1" dirty="0" err="1" smtClean="0">
                <a:solidFill>
                  <a:srgbClr val="FF0000"/>
                </a:solidFill>
              </a:rPr>
              <a:t>Козетты</a:t>
            </a:r>
            <a:r>
              <a:rPr lang="ru-RU" sz="4400" i="1" dirty="0" smtClean="0">
                <a:solidFill>
                  <a:srgbClr val="FF0000"/>
                </a:solidFill>
              </a:rPr>
              <a:t> права»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29" y="3933057"/>
            <a:ext cx="84418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в своих книгах, драмах, прозе и стихах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заступался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малых и несчастных,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умоляя могучих и неумолимых».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67744" y="5678094"/>
            <a:ext cx="4553410" cy="60557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Виктор Мари Гюго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r>
              <a:rPr lang="ru-RU" dirty="0"/>
              <a:t> </a:t>
            </a:r>
            <a:r>
              <a:rPr lang="ru-RU" dirty="0" smtClean="0"/>
              <a:t>адресат письма </a:t>
            </a:r>
            <a:r>
              <a:rPr lang="ru-RU" dirty="0" err="1" smtClean="0"/>
              <a:t>Тенардье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Письмо </a:t>
            </a:r>
            <a:r>
              <a:rPr lang="ru-RU" dirty="0" err="1" smtClean="0"/>
              <a:t>Козетты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Письмо Незнакомца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2976"/>
            <a:ext cx="3624064" cy="2327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7" y="3212976"/>
            <a:ext cx="4242219" cy="23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7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3182388" cy="4505334"/>
          </a:xfrm>
          <a:prstGeom prst="rect">
            <a:avLst/>
          </a:prstGeom>
        </p:spPr>
      </p:pic>
      <p:pic>
        <p:nvPicPr>
          <p:cNvPr id="3" name="Picture 4" descr="180px-Victor_Hugo-Cosse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627" y="332656"/>
            <a:ext cx="34290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717340"/>
            <a:ext cx="4139952" cy="3104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>
                <a:latin typeface="Times New Roman, serif"/>
              </a:rPr>
              <a:t>Какие чувства вы испытываете к этому литературному герою?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60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884" y="4033341"/>
            <a:ext cx="4132029" cy="2609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2296577" cy="30468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32656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>
                <a:latin typeface="Times New Roman, serif"/>
              </a:rPr>
              <a:t>Какие чувства вы испытываете к этому литературному герою?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70" y="1210665"/>
            <a:ext cx="3556000" cy="2524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7" y="1124744"/>
            <a:ext cx="368990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1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r="52594" b="58106"/>
          <a:stretch/>
        </p:blipFill>
        <p:spPr>
          <a:xfrm>
            <a:off x="1979712" y="404664"/>
            <a:ext cx="2356624" cy="2160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7476" r="48425" b="13382"/>
          <a:stretch/>
        </p:blipFill>
        <p:spPr>
          <a:xfrm>
            <a:off x="5724128" y="476672"/>
            <a:ext cx="1800200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r="50988" b="19073"/>
          <a:stretch/>
        </p:blipFill>
        <p:spPr>
          <a:xfrm>
            <a:off x="611560" y="2888940"/>
            <a:ext cx="3024336" cy="3391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5601425"/>
            <a:ext cx="4572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ru-RU" dirty="0">
                <a:latin typeface="Times New Roman, serif"/>
              </a:rPr>
              <a:t>Какие чувства вы испытываете к этому литературному герою?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51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23422" b="22831"/>
          <a:stretch/>
        </p:blipFill>
        <p:spPr>
          <a:xfrm>
            <a:off x="323528" y="0"/>
            <a:ext cx="4464496" cy="4704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5000104" cy="37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Статья 1: Все люди рождаются свободными и равными в своем достоинстве и правах. Они наделены разумом и совестью и должны поступать в отношении друг друга в духе братства. </a:t>
            </a:r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Статья 3: Каждый человек имеет право на жизнь, свободу и личную неприкосновенность. </a:t>
            </a:r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Статья 4: Никто не должен содержаться в рабстве или в подневольном состоянии… </a:t>
            </a:r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Статья 5: Никто не должен подвергаться пыткам или жестокому, бесчеловечному или унижающему его достоинство обращению и наказанию. </a:t>
            </a:r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Статья 24: Каждый человек имеет право на отдых и досуг.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92696"/>
            <a:ext cx="793913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/>
              <a:t>«У того, кто решит изучить все законы, не останется времени их нарушать» - сказал великий Гёте.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7676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600</TotalTime>
  <Words>167</Words>
  <Application>Microsoft Office PowerPoint</Application>
  <PresentationFormat>Экран (4:3)</PresentationFormat>
  <Paragraphs>24</Paragraphs>
  <Slides>10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Times New Roman, serif</vt:lpstr>
      <vt:lpstr>Arial</vt:lpstr>
      <vt:lpstr>Calibri</vt:lpstr>
      <vt:lpstr>Century Gothic</vt:lpstr>
      <vt:lpstr>Times New Roman</vt:lpstr>
      <vt:lpstr>Verdana</vt:lpstr>
      <vt:lpstr>Wingdings 3</vt:lpstr>
      <vt:lpstr>Легкий дым</vt:lpstr>
      <vt:lpstr>Оконечникова Светлана Юрьевна</vt:lpstr>
      <vt:lpstr>Презентация PowerPoint</vt:lpstr>
      <vt:lpstr> Тема урока:   «Бы ли у Козетты права»</vt:lpstr>
      <vt:lpstr>Домашнее задание: адресат письма Тенардье.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урока. Подбор афоризма пословицы, стихотворения к уроку.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«Начальная школа ХХI века»  Тема урока:   Виктор Мари Гюго «Козетта»</dc:title>
  <dc:creator>Дом</dc:creator>
  <cp:lastModifiedBy>www</cp:lastModifiedBy>
  <cp:revision>29</cp:revision>
  <dcterms:created xsi:type="dcterms:W3CDTF">2014-12-09T16:11:47Z</dcterms:created>
  <dcterms:modified xsi:type="dcterms:W3CDTF">2018-02-28T13:18:14Z</dcterms:modified>
</cp:coreProperties>
</file>