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80" r:id="rId2"/>
    <p:sldId id="268" r:id="rId3"/>
    <p:sldId id="256" r:id="rId4"/>
    <p:sldId id="277" r:id="rId5"/>
    <p:sldId id="271" r:id="rId6"/>
    <p:sldId id="272" r:id="rId7"/>
    <p:sldId id="273" r:id="rId8"/>
    <p:sldId id="279" r:id="rId9"/>
    <p:sldId id="275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B54DC-57BC-4BD5-810F-B1ABDC0A0E85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D903F6-F771-4BBD-A115-62491A1457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21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D903F6-F771-4BBD-A115-62491A1457E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807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181196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4DFA-A5E0-4471-ACB4-52367A632248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ADD141D9-EF89-40E5-AD35-A1A8FFC38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876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4DFA-A5E0-4471-ACB4-52367A632248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DD141D9-EF89-40E5-AD35-A1A8FFC38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174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4DFA-A5E0-4471-ACB4-52367A632248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DD141D9-EF89-40E5-AD35-A1A8FFC3888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5675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4DFA-A5E0-4471-ACB4-52367A632248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DD141D9-EF89-40E5-AD35-A1A8FFC38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3723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4DFA-A5E0-4471-ACB4-52367A632248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DD141D9-EF89-40E5-AD35-A1A8FFC3888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4211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4DFA-A5E0-4471-ACB4-52367A632248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DD141D9-EF89-40E5-AD35-A1A8FFC38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918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4DFA-A5E0-4471-ACB4-52367A632248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41D9-EF89-40E5-AD35-A1A8FFC38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886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4DFA-A5E0-4471-ACB4-52367A632248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41D9-EF89-40E5-AD35-A1A8FFC38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317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4DFA-A5E0-4471-ACB4-52367A632248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41D9-EF89-40E5-AD35-A1A8FFC38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28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4DFA-A5E0-4471-ACB4-52367A632248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DD141D9-EF89-40E5-AD35-A1A8FFC38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562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4DFA-A5E0-4471-ACB4-52367A632248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ADD141D9-EF89-40E5-AD35-A1A8FFC38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962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4DFA-A5E0-4471-ACB4-52367A632248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ADD141D9-EF89-40E5-AD35-A1A8FFC38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17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4DFA-A5E0-4471-ACB4-52367A632248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41D9-EF89-40E5-AD35-A1A8FFC38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259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4DFA-A5E0-4471-ACB4-52367A632248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41D9-EF89-40E5-AD35-A1A8FFC38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922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4DFA-A5E0-4471-ACB4-52367A632248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41D9-EF89-40E5-AD35-A1A8FFC38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702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4DFA-A5E0-4471-ACB4-52367A632248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DD141D9-EF89-40E5-AD35-A1A8FFC38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846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14DFA-A5E0-4471-ACB4-52367A632248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DD141D9-EF89-40E5-AD35-A1A8FFC38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593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4110"/>
            <a:ext cx="7778824" cy="1280890"/>
          </a:xfrm>
        </p:spPr>
        <p:txBody>
          <a:bodyPr/>
          <a:lstStyle/>
          <a:p>
            <a:r>
              <a:rPr lang="ru-RU" dirty="0" err="1" smtClean="0"/>
              <a:t>Оконечникова</a:t>
            </a:r>
            <a:r>
              <a:rPr lang="ru-RU" dirty="0" smtClean="0"/>
              <a:t> Светлана Юрьевна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4503" y="2960750"/>
            <a:ext cx="3863445" cy="217318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5977" y="2136706"/>
            <a:ext cx="4178424" cy="3767397"/>
          </a:xfrm>
        </p:spPr>
        <p:txBody>
          <a:bodyPr/>
          <a:lstStyle/>
          <a:p>
            <a:r>
              <a:rPr lang="ru-RU" dirty="0" smtClean="0"/>
              <a:t>Темиртау</a:t>
            </a:r>
          </a:p>
          <a:p>
            <a:r>
              <a:rPr lang="ru-RU" dirty="0" smtClean="0"/>
              <a:t>КГУ ОСШ №1Учитель </a:t>
            </a:r>
            <a:r>
              <a:rPr lang="ru-RU" smtClean="0"/>
              <a:t>начальных классов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3112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207424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dirty="0" smtClean="0">
                <a:solidFill>
                  <a:srgbClr val="FF6600"/>
                </a:solidFill>
              </a:rPr>
              <a:t>Итог урока. Подбор </a:t>
            </a:r>
            <a:r>
              <a:rPr lang="ru-RU" dirty="0">
                <a:solidFill>
                  <a:srgbClr val="FF6600"/>
                </a:solidFill>
              </a:rPr>
              <a:t>афоризма пословицы, стихотворения к уроку.</a:t>
            </a:r>
          </a:p>
        </p:txBody>
      </p:sp>
      <p:pic>
        <p:nvPicPr>
          <p:cNvPr id="5" name="Picture 5" descr="Рисунок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0314" y="1453975"/>
            <a:ext cx="1224136" cy="1500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95536" y="2044006"/>
            <a:ext cx="7795394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"У каждого святого было прошлое, у каждого грешника есть будущее"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rot="11040565">
            <a:off x="3707904" y="35675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621590" flipV="1">
            <a:off x="1837961" y="5607252"/>
            <a:ext cx="6480986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"Если мы не изменим настоящее, будущее не изменится. И если настоящее похоже на трясину, ничто нас из нее не вытянет, и будущее будет таким же вязким и безликим"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0762372">
            <a:off x="899592" y="3102585"/>
            <a:ext cx="4572000" cy="2031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♦ "Принесет ли вам тот или иной конкретный день больше счастья или больше горя, в основном зависит от силы вашей решимости. Счастливым или несчастливым будет каждый день вашей жизни — это дело ваших рук" 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Джордж 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Мерриэм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овый рисунок (7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2656"/>
            <a:ext cx="7200799" cy="628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BVGDejka_Pesnya_pro_prava_detej_(mp3playerx.ru)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6056" y="53012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03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48050" y="1556793"/>
            <a:ext cx="5094817" cy="2016223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>
                <a:solidFill>
                  <a:srgbClr val="800000"/>
                </a:solidFill>
                <a:latin typeface="Verdana" pitchFamily="34" charset="0"/>
              </a:rPr>
              <a:t/>
            </a:r>
            <a:br>
              <a:rPr lang="ru-RU" sz="2400" dirty="0" smtClean="0">
                <a:solidFill>
                  <a:srgbClr val="800000"/>
                </a:solidFill>
                <a:latin typeface="Verdana" pitchFamily="34" charset="0"/>
              </a:rPr>
            </a:br>
            <a:r>
              <a:rPr lang="ru-RU" sz="4400" dirty="0" smtClean="0">
                <a:solidFill>
                  <a:srgbClr val="FF0000"/>
                </a:solidFill>
              </a:rPr>
              <a:t>Тема урока:  </a:t>
            </a:r>
            <a:br>
              <a:rPr lang="ru-RU" sz="4400" dirty="0" smtClean="0">
                <a:solidFill>
                  <a:srgbClr val="FF0000"/>
                </a:solidFill>
              </a:rPr>
            </a:br>
            <a:r>
              <a:rPr lang="ru-RU" sz="4400" i="1" dirty="0" smtClean="0">
                <a:solidFill>
                  <a:srgbClr val="FF0000"/>
                </a:solidFill>
              </a:rPr>
              <a:t>«Бы ли у </a:t>
            </a:r>
            <a:r>
              <a:rPr lang="ru-RU" sz="4400" i="1" dirty="0" err="1" smtClean="0">
                <a:solidFill>
                  <a:srgbClr val="FF0000"/>
                </a:solidFill>
              </a:rPr>
              <a:t>Козетты</a:t>
            </a:r>
            <a:r>
              <a:rPr lang="ru-RU" sz="4400" i="1" dirty="0" smtClean="0">
                <a:solidFill>
                  <a:srgbClr val="FF0000"/>
                </a:solidFill>
              </a:rPr>
              <a:t> права»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8629" y="3933057"/>
            <a:ext cx="844184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 в своих книгах, драмах, прозе и стихах </a:t>
            </a:r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заступался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малых и несчастных,</a:t>
            </a:r>
            <a:b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умоляя могучих и неумолимых».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267744" y="5678094"/>
            <a:ext cx="4553410" cy="605576"/>
          </a:xfrm>
          <a:solidFill>
            <a:schemeClr val="bg2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3200" dirty="0" smtClean="0"/>
              <a:t>Виктор Мари Гюго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задание:</a:t>
            </a:r>
            <a:r>
              <a:rPr lang="ru-RU" dirty="0"/>
              <a:t> </a:t>
            </a:r>
            <a:r>
              <a:rPr lang="ru-RU" dirty="0" smtClean="0"/>
              <a:t>адресат письма </a:t>
            </a:r>
            <a:r>
              <a:rPr lang="ru-RU" dirty="0" err="1" smtClean="0"/>
              <a:t>Тенардье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Письмо </a:t>
            </a:r>
            <a:r>
              <a:rPr lang="ru-RU" dirty="0" err="1" smtClean="0"/>
              <a:t>Козетты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Письмо Незнакомца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212976"/>
            <a:ext cx="3624064" cy="23273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7" y="3212976"/>
            <a:ext cx="4242219" cy="232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274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32656"/>
            <a:ext cx="3182388" cy="4505334"/>
          </a:xfrm>
          <a:prstGeom prst="rect">
            <a:avLst/>
          </a:prstGeom>
        </p:spPr>
      </p:pic>
      <p:pic>
        <p:nvPicPr>
          <p:cNvPr id="3" name="Picture 4" descr="180px-Victor_Hugo-Cosset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1627" y="332656"/>
            <a:ext cx="342902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848" y="3717340"/>
            <a:ext cx="4139952" cy="31049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ru-RU" dirty="0">
                <a:latin typeface="Times New Roman, serif"/>
              </a:rPr>
              <a:t>Какие чувства вы испытываете к этому литературному герою?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6604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884" y="4033341"/>
            <a:ext cx="4132029" cy="26090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645024"/>
            <a:ext cx="2296577" cy="304686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47664" y="332656"/>
            <a:ext cx="45720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ru-RU" dirty="0">
                <a:latin typeface="Times New Roman, serif"/>
              </a:rPr>
              <a:t>Какие чувства вы испытываете к этому литературному герою?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070" y="1210665"/>
            <a:ext cx="3556000" cy="25247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67" y="1124744"/>
            <a:ext cx="3689905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813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6" r="52594" b="58106"/>
          <a:stretch/>
        </p:blipFill>
        <p:spPr>
          <a:xfrm>
            <a:off x="1979712" y="404664"/>
            <a:ext cx="2356624" cy="21602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7476" r="48425" b="13382"/>
          <a:stretch/>
        </p:blipFill>
        <p:spPr>
          <a:xfrm>
            <a:off x="5724128" y="476672"/>
            <a:ext cx="1800200" cy="48245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5" r="50988" b="19073"/>
          <a:stretch/>
        </p:blipFill>
        <p:spPr>
          <a:xfrm>
            <a:off x="611560" y="2888940"/>
            <a:ext cx="3024336" cy="33916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27984" y="5601425"/>
            <a:ext cx="4572000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>
            <a:spAutoFit/>
          </a:bodyPr>
          <a:lstStyle/>
          <a:p>
            <a:r>
              <a:rPr lang="ru-RU" dirty="0">
                <a:latin typeface="Times New Roman, serif"/>
              </a:rPr>
              <a:t>Какие чувства вы испытываете к этому литературному герою?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3513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r="23422" b="22831"/>
          <a:stretch/>
        </p:blipFill>
        <p:spPr>
          <a:xfrm>
            <a:off x="323528" y="0"/>
            <a:ext cx="4464496" cy="47041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708920"/>
            <a:ext cx="5000104" cy="375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475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44824"/>
            <a:ext cx="78488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Статья 1: Все люди рождаются свободными и равными в своем достоинстве и правах. Они наделены разумом и совестью и должны поступать в отношении друг друга в духе братства. </a:t>
            </a:r>
            <a:endParaRPr lang="ru-RU" b="1" dirty="0" smtClean="0"/>
          </a:p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Статья 3: Каждый человек имеет право на жизнь, свободу и личную неприкосновенность. </a:t>
            </a:r>
            <a:endParaRPr lang="ru-RU" b="1" dirty="0" smtClean="0"/>
          </a:p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Статья 4: Никто не должен содержаться в рабстве или в подневольном состоянии… </a:t>
            </a:r>
            <a:endParaRPr lang="ru-RU" b="1" dirty="0" smtClean="0"/>
          </a:p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Статья 5: Никто не должен подвергаться пыткам или жестокому, бесчеловечному или унижающему его достоинство обращению и наказанию. </a:t>
            </a:r>
            <a:endParaRPr lang="ru-RU" b="1" dirty="0" smtClean="0"/>
          </a:p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Статья 24: Каждый человек имеет право на отдых и досуг.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692696"/>
            <a:ext cx="7939136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/>
              <a:t>«У того, кто решит изучить все законы, не останется времени их нарушать» - сказал великий Гёте.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076766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600</TotalTime>
  <Words>167</Words>
  <Application>Microsoft Office PowerPoint</Application>
  <PresentationFormat>Экран (4:3)</PresentationFormat>
  <Paragraphs>24</Paragraphs>
  <Slides>10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Times New Roman, serif</vt:lpstr>
      <vt:lpstr>Arial</vt:lpstr>
      <vt:lpstr>Calibri</vt:lpstr>
      <vt:lpstr>Century Gothic</vt:lpstr>
      <vt:lpstr>Times New Roman</vt:lpstr>
      <vt:lpstr>Verdana</vt:lpstr>
      <vt:lpstr>Wingdings 3</vt:lpstr>
      <vt:lpstr>Легкий дым</vt:lpstr>
      <vt:lpstr>Оконечникова Светлана Юрьевна</vt:lpstr>
      <vt:lpstr>Презентация PowerPoint</vt:lpstr>
      <vt:lpstr> Тема урока:   «Бы ли у Козетты права»</vt:lpstr>
      <vt:lpstr>Домашнее задание: адресат письма Тенардье.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 урока. Подбор афоризма пословицы, стихотворения к уроку.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УМК «Начальная школа ХХI века»  Тема урока:   Виктор Мари Гюго «Козетта»</dc:title>
  <dc:creator>Дом</dc:creator>
  <cp:lastModifiedBy>www</cp:lastModifiedBy>
  <cp:revision>29</cp:revision>
  <dcterms:created xsi:type="dcterms:W3CDTF">2014-12-09T16:11:47Z</dcterms:created>
  <dcterms:modified xsi:type="dcterms:W3CDTF">2018-02-28T13:18:14Z</dcterms:modified>
</cp:coreProperties>
</file>