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244" y="-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23.02.2018</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23.02.2018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23.02.2018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23.02.2018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23.02.2018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23.02.2018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23.02.2018</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1484784"/>
            <a:ext cx="6800800" cy="1669896"/>
          </a:xfrm>
        </p:spPr>
        <p:txBody>
          <a:bodyPr>
            <a:noAutofit/>
          </a:bodyPr>
          <a:lstStyle/>
          <a:p>
            <a:r>
              <a:rPr lang="en-US" sz="5400" dirty="0" smtClean="0"/>
              <a:t>THE history </a:t>
            </a:r>
            <a:r>
              <a:rPr lang="en-US" sz="5400" dirty="0"/>
              <a:t>of red buses</a:t>
            </a:r>
            <a:endParaRPr lang="ru-RU" sz="5400" dirty="0"/>
          </a:p>
        </p:txBody>
      </p:sp>
      <p:sp>
        <p:nvSpPr>
          <p:cNvPr id="3" name="Подзаголовок 2"/>
          <p:cNvSpPr>
            <a:spLocks noGrp="1"/>
          </p:cNvSpPr>
          <p:nvPr>
            <p:ph type="subTitle" idx="1"/>
          </p:nvPr>
        </p:nvSpPr>
        <p:spPr>
          <a:xfrm>
            <a:off x="1371600" y="3429000"/>
            <a:ext cx="6400800" cy="1512168"/>
          </a:xfrm>
        </p:spPr>
        <p:txBody>
          <a:bodyPr>
            <a:noAutofit/>
          </a:bodyPr>
          <a:lstStyle/>
          <a:p>
            <a:r>
              <a:rPr lang="en-US" sz="3200" dirty="0"/>
              <a:t>prepared </a:t>
            </a:r>
            <a:r>
              <a:rPr lang="en-US" sz="3200" dirty="0" smtClean="0"/>
              <a:t>by </a:t>
            </a:r>
            <a:r>
              <a:rPr lang="en-US" sz="3200" dirty="0"/>
              <a:t>student of 9 </a:t>
            </a:r>
            <a:r>
              <a:rPr lang="en-US" sz="3200" dirty="0" smtClean="0"/>
              <a:t>class </a:t>
            </a:r>
            <a:r>
              <a:rPr lang="en-US" sz="3200" dirty="0" err="1"/>
              <a:t>Tolokonnikova</a:t>
            </a:r>
            <a:r>
              <a:rPr lang="en-US" sz="3200" dirty="0"/>
              <a:t> </a:t>
            </a:r>
            <a:r>
              <a:rPr lang="en-US" sz="3200" dirty="0" err="1" smtClean="0"/>
              <a:t>Kseniya</a:t>
            </a:r>
            <a:endParaRPr lang="en-US" sz="3200" dirty="0" smtClean="0"/>
          </a:p>
          <a:p>
            <a:r>
              <a:rPr lang="en-US" sz="3200" dirty="0" smtClean="0"/>
              <a:t>Teacher: Tatyana </a:t>
            </a:r>
            <a:r>
              <a:rPr lang="en-US" sz="3200" dirty="0" err="1" smtClean="0"/>
              <a:t>Voropaeva</a:t>
            </a:r>
            <a:r>
              <a:rPr lang="en-US" sz="3200" dirty="0" smtClean="0"/>
              <a:t> </a:t>
            </a:r>
            <a:endParaRPr lang="ru-RU" sz="3200" dirty="0"/>
          </a:p>
        </p:txBody>
      </p:sp>
    </p:spTree>
    <p:extLst>
      <p:ext uri="{BB962C8B-B14F-4D97-AF65-F5344CB8AC3E}">
        <p14:creationId xmlns:p14="http://schemas.microsoft.com/office/powerpoint/2010/main" val="1523598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Bendy Buses became known as ‘The Free Bus'</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150" y="2492896"/>
            <a:ext cx="571500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133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0"/>
            <a:ext cx="6400800" cy="4217641"/>
          </a:xfrm>
        </p:spPr>
        <p:txBody>
          <a:bodyPr>
            <a:normAutofit/>
          </a:bodyPr>
          <a:lstStyle/>
          <a:p>
            <a:r>
              <a:rPr lang="en-US" sz="2400" dirty="0"/>
              <a:t>Fare evasion on articulated 'bendy' buses was almost double the amount of a conventional bus. This was due to the three-door design and long carriage meaning passengers could sneak on and off without paying. Bendy buses were taken out of service in 2009 because they blocked junctions and were a danger to cyclists.</a:t>
            </a:r>
            <a:endParaRPr lang="ru-RU" sz="2400" dirty="0"/>
          </a:p>
        </p:txBody>
      </p:sp>
    </p:spTree>
    <p:extLst>
      <p:ext uri="{BB962C8B-B14F-4D97-AF65-F5344CB8AC3E}">
        <p14:creationId xmlns:p14="http://schemas.microsoft.com/office/powerpoint/2010/main" val="3004657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909464"/>
          </a:xfrm>
        </p:spPr>
        <p:txBody>
          <a:bodyPr>
            <a:normAutofit fontScale="90000"/>
          </a:bodyPr>
          <a:lstStyle/>
          <a:p>
            <a:r>
              <a:rPr lang="en-US" dirty="0"/>
              <a:t> </a:t>
            </a:r>
            <a:r>
              <a:rPr lang="en-US" sz="3100" dirty="0"/>
              <a:t>London is haunted by a phantom double-decker</a:t>
            </a:r>
            <a:endParaRPr lang="ru-RU" sz="31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90" y="2276872"/>
            <a:ext cx="5715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354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0"/>
            <a:ext cx="6400800" cy="4217641"/>
          </a:xfrm>
        </p:spPr>
        <p:txBody>
          <a:bodyPr>
            <a:normAutofit/>
          </a:bodyPr>
          <a:lstStyle/>
          <a:p>
            <a:r>
              <a:rPr lang="en-US" sz="2000" dirty="0"/>
              <a:t>Last spotted in 1990, the phantom number seven bus appears in Cambridge Gardens (W10) at 1.15 am. People have reported the bus driving towards them in the middle of the road, with no lights and no one at the wheel. Convinced they are about to collide with the bus, drivers often swerve out of the way, only to look back and find the bus has vanished without a trace. The phantom bus has even claimed the lives of some, most notably in 1934 when a car burst into flames at the exact spot the bus is regularly sighted.</a:t>
            </a:r>
            <a:endParaRPr lang="ru-RU" sz="2000" dirty="0"/>
          </a:p>
        </p:txBody>
      </p:sp>
    </p:spTree>
    <p:extLst>
      <p:ext uri="{BB962C8B-B14F-4D97-AF65-F5344CB8AC3E}">
        <p14:creationId xmlns:p14="http://schemas.microsoft.com/office/powerpoint/2010/main" val="3710740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is the weirdest object found on a bus?</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348880"/>
            <a:ext cx="5881836" cy="30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2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268760"/>
            <a:ext cx="6400800" cy="4217641"/>
          </a:xfrm>
        </p:spPr>
        <p:txBody>
          <a:bodyPr>
            <a:normAutofit/>
          </a:bodyPr>
          <a:lstStyle/>
          <a:p>
            <a:r>
              <a:rPr lang="en-US" sz="2000" dirty="0"/>
              <a:t>There is a long list of weird objects that turn up at Transport for London’s Lost Property Office. Whether it be stuffed puffer fish, breast implants, harpoon guns and prosthetic limbs – they've all turned up in the past. Perhaps the most unfortunate passenger is an elderly gentleman who claimed his false teeth, only to return an hour later grimacing while he explained they weren’t his after all. The most common items are books, umbrellas and bags.</a:t>
            </a:r>
            <a:endParaRPr lang="ru-RU" sz="2000" dirty="0"/>
          </a:p>
        </p:txBody>
      </p:sp>
    </p:spTree>
    <p:extLst>
      <p:ext uri="{BB962C8B-B14F-4D97-AF65-F5344CB8AC3E}">
        <p14:creationId xmlns:p14="http://schemas.microsoft.com/office/powerpoint/2010/main" val="13935856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6400800" cy="2160240"/>
          </a:xfrm>
        </p:spPr>
        <p:txBody>
          <a:bodyPr>
            <a:normAutofit fontScale="90000"/>
          </a:bodyPr>
          <a:lstStyle/>
          <a:p>
            <a:pPr algn="l"/>
            <a:r>
              <a:rPr lang="en-US" dirty="0"/>
              <a:t>Thank you for your attention, I hope my story was interesting enough.</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420888"/>
            <a:ext cx="4680520" cy="330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709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68760"/>
            <a:ext cx="6400800" cy="4248472"/>
          </a:xfrm>
        </p:spPr>
        <p:txBody>
          <a:bodyPr>
            <a:normAutofit/>
          </a:bodyPr>
          <a:lstStyle/>
          <a:p>
            <a:r>
              <a:rPr lang="en-US" dirty="0"/>
              <a:t>Red </a:t>
            </a:r>
            <a:r>
              <a:rPr lang="en-US" dirty="0" smtClean="0"/>
              <a:t>double-decker, </a:t>
            </a:r>
            <a:r>
              <a:rPr lang="en-US" dirty="0"/>
              <a:t>London bus - a unique symbol of Great Britain, its magnificent capital city of London.</a:t>
            </a:r>
            <a:endParaRPr lang="ru-RU" dirty="0"/>
          </a:p>
        </p:txBody>
      </p:sp>
    </p:spTree>
    <p:extLst>
      <p:ext uri="{BB962C8B-B14F-4D97-AF65-F5344CB8AC3E}">
        <p14:creationId xmlns:p14="http://schemas.microsoft.com/office/powerpoint/2010/main" val="1234911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8" y="0"/>
            <a:ext cx="94593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934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Why Are London Buses Red?</a:t>
            </a:r>
            <a:endParaRPr lang="ru-RU" dirty="0"/>
          </a:p>
        </p:txBody>
      </p:sp>
      <p:sp>
        <p:nvSpPr>
          <p:cNvPr id="3" name="Объект 2"/>
          <p:cNvSpPr>
            <a:spLocks noGrp="1"/>
          </p:cNvSpPr>
          <p:nvPr>
            <p:ph idx="1"/>
          </p:nvPr>
        </p:nvSpPr>
        <p:spPr>
          <a:xfrm>
            <a:off x="827584" y="1988840"/>
            <a:ext cx="7704856" cy="3888432"/>
          </a:xfrm>
        </p:spPr>
        <p:txBody>
          <a:bodyPr>
            <a:noAutofit/>
          </a:bodyPr>
          <a:lstStyle/>
          <a:p>
            <a:r>
              <a:rPr lang="en-US" dirty="0"/>
              <a:t>London's red buses are among the most iconic symbols of the capital. The reason behind their </a:t>
            </a:r>
            <a:r>
              <a:rPr lang="en-US" dirty="0" err="1"/>
              <a:t>colour</a:t>
            </a:r>
            <a:r>
              <a:rPr lang="en-US" dirty="0"/>
              <a:t> dates to the early 1900s, when the transport system was operated by different rival companies.</a:t>
            </a:r>
          </a:p>
          <a:p>
            <a:pPr indent="0">
              <a:buNone/>
            </a:pPr>
            <a:r>
              <a:rPr lang="en-US" dirty="0" smtClean="0"/>
              <a:t>London </a:t>
            </a:r>
            <a:r>
              <a:rPr lang="en-US" dirty="0"/>
              <a:t>General Omnibus Company (or L.G.O.C.) owned most of the buses and in 1907 painted its entire fleet red to stand out from competitors.</a:t>
            </a:r>
          </a:p>
          <a:p>
            <a:pPr indent="0">
              <a:buNone/>
            </a:pPr>
            <a:r>
              <a:rPr lang="en-US" dirty="0" smtClean="0"/>
              <a:t>Since </a:t>
            </a:r>
            <a:r>
              <a:rPr lang="en-US" dirty="0"/>
              <a:t>1933, the </a:t>
            </a:r>
            <a:r>
              <a:rPr lang="en-US" dirty="0" err="1"/>
              <a:t>colour</a:t>
            </a:r>
            <a:r>
              <a:rPr lang="en-US" dirty="0"/>
              <a:t> was adopted by London Transport and it has remained ever since.  </a:t>
            </a:r>
          </a:p>
          <a:p>
            <a:pPr indent="0">
              <a:buNone/>
            </a:pPr>
            <a:r>
              <a:rPr lang="en-US" dirty="0" smtClean="0"/>
              <a:t>It </a:t>
            </a:r>
            <a:r>
              <a:rPr lang="en-US" dirty="0"/>
              <a:t>is the same </a:t>
            </a:r>
            <a:r>
              <a:rPr lang="en-US" dirty="0" err="1"/>
              <a:t>colour</a:t>
            </a:r>
            <a:r>
              <a:rPr lang="en-US" dirty="0"/>
              <a:t> which is also used on the London Underground roundel, the Royal Mail, Kit and Kat and McDonald's.</a:t>
            </a:r>
            <a:endParaRPr lang="ru-RU" dirty="0"/>
          </a:p>
        </p:txBody>
      </p:sp>
    </p:spTree>
    <p:extLst>
      <p:ext uri="{BB962C8B-B14F-4D97-AF65-F5344CB8AC3E}">
        <p14:creationId xmlns:p14="http://schemas.microsoft.com/office/powerpoint/2010/main" val="1921387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Actually, London buses aren't all that red</a:t>
            </a:r>
            <a:endParaRPr lang="ru-RU" dirty="0"/>
          </a:p>
        </p:txBody>
      </p:sp>
      <p:sp>
        <p:nvSpPr>
          <p:cNvPr id="3" name="Объект 2"/>
          <p:cNvSpPr>
            <a:spLocks noGrp="1"/>
          </p:cNvSpPr>
          <p:nvPr>
            <p:ph idx="1"/>
          </p:nvPr>
        </p:nvSpPr>
        <p:spPr/>
        <p:txBody>
          <a:bodyPr>
            <a:noAutofit/>
          </a:bodyPr>
          <a:lstStyle/>
          <a:p>
            <a:r>
              <a:rPr lang="en-US" sz="2800" dirty="0"/>
              <a:t>But there's a snag. The surfaces of London buses are mostly not red. This becomes clear when seen from above. Here's a view we somehow managed to get from Victoria station.</a:t>
            </a:r>
            <a:endParaRPr lang="ru-RU" sz="2800" dirty="0"/>
          </a:p>
        </p:txBody>
      </p:sp>
    </p:spTree>
    <p:extLst>
      <p:ext uri="{BB962C8B-B14F-4D97-AF65-F5344CB8AC3E}">
        <p14:creationId xmlns:p14="http://schemas.microsoft.com/office/powerpoint/2010/main" val="3306120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0775"/>
            <a:ext cx="914400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98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124744"/>
            <a:ext cx="6440760" cy="4361657"/>
          </a:xfrm>
        </p:spPr>
        <p:txBody>
          <a:bodyPr>
            <a:normAutofit fontScale="92500"/>
          </a:bodyPr>
          <a:lstStyle/>
          <a:p>
            <a:r>
              <a:rPr lang="en-US" sz="2800" dirty="0"/>
              <a:t>As you can see, bus roofs are largely white, to reflect sunlight and thereby reduce </a:t>
            </a:r>
            <a:r>
              <a:rPr lang="en-US" sz="2800" dirty="0" smtClean="0"/>
              <a:t>heating </a:t>
            </a:r>
            <a:r>
              <a:rPr lang="en-US" sz="2800" dirty="0"/>
              <a:t>in summer</a:t>
            </a:r>
            <a:r>
              <a:rPr lang="en-US" sz="2800" dirty="0" smtClean="0"/>
              <a:t>.</a:t>
            </a:r>
          </a:p>
          <a:p>
            <a:r>
              <a:rPr lang="en-US" sz="2800" dirty="0"/>
              <a:t>Now subtract the area taken up by the windows and adverts — the latter can </a:t>
            </a:r>
            <a:r>
              <a:rPr lang="en-US" sz="2800" dirty="0" err="1"/>
              <a:t>encanker</a:t>
            </a:r>
            <a:r>
              <a:rPr lang="en-US" sz="2800" dirty="0"/>
              <a:t> the whole backside of a bus. We'd guess that the typical vehicle is only 30-40% red</a:t>
            </a:r>
            <a:r>
              <a:rPr lang="en-US" sz="2800" dirty="0" smtClean="0"/>
              <a:t>.</a:t>
            </a:r>
          </a:p>
          <a:p>
            <a:endParaRPr lang="ru-RU" dirty="0"/>
          </a:p>
        </p:txBody>
      </p:sp>
    </p:spTree>
    <p:extLst>
      <p:ext uri="{BB962C8B-B14F-4D97-AF65-F5344CB8AC3E}">
        <p14:creationId xmlns:p14="http://schemas.microsoft.com/office/powerpoint/2010/main" val="3710570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Roundel logo</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36912"/>
            <a:ext cx="6555208" cy="2425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18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1340768"/>
            <a:ext cx="6400800" cy="4145633"/>
          </a:xfrm>
        </p:spPr>
        <p:txBody>
          <a:bodyPr>
            <a:noAutofit/>
          </a:bodyPr>
          <a:lstStyle/>
          <a:p>
            <a:r>
              <a:rPr lang="en-US" sz="2400" dirty="0"/>
              <a:t>In 1912 LGOC became part of the Underground Group, uniting bus services and the underground railway. A roundel symbol which combined the LGOC’s ‘winged wheel’ and the Underground’s ‘bar and circle’ was introduced on maps and used as the company logo. This symbol was designed to help passengers distinguish travel information from commercial advertising.</a:t>
            </a:r>
            <a:endParaRPr lang="ru-RU" sz="2400" dirty="0"/>
          </a:p>
        </p:txBody>
      </p:sp>
    </p:spTree>
    <p:extLst>
      <p:ext uri="{BB962C8B-B14F-4D97-AF65-F5344CB8AC3E}">
        <p14:creationId xmlns:p14="http://schemas.microsoft.com/office/powerpoint/2010/main" val="34234635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44</TotalTime>
  <Words>604</Words>
  <Application>Microsoft Office PowerPoint</Application>
  <PresentationFormat>Экран (4:3)</PresentationFormat>
  <Paragraphs>22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Кутюр</vt:lpstr>
      <vt:lpstr>THE history of red buses</vt:lpstr>
      <vt:lpstr>Red double-decker, London bus - a unique symbol of Great Britain, its magnificent capital city of London.</vt:lpstr>
      <vt:lpstr>Презентация PowerPoint</vt:lpstr>
      <vt:lpstr>Why Are London Buses Red?</vt:lpstr>
      <vt:lpstr>Actually, London buses aren't all that red</vt:lpstr>
      <vt:lpstr>Презентация PowerPoint</vt:lpstr>
      <vt:lpstr>Презентация PowerPoint</vt:lpstr>
      <vt:lpstr>The Roundel logo</vt:lpstr>
      <vt:lpstr>Презентация PowerPoint</vt:lpstr>
      <vt:lpstr>Bendy Buses became known as ‘The Free Bus'</vt:lpstr>
      <vt:lpstr>Презентация PowerPoint</vt:lpstr>
      <vt:lpstr> London is haunted by a phantom double-decker</vt:lpstr>
      <vt:lpstr>Презентация PowerPoint</vt:lpstr>
      <vt:lpstr>What is the weirdest object found on a bus?</vt:lpstr>
      <vt:lpstr>Презентация PowerPoint</vt:lpstr>
      <vt:lpstr>Thank you for your attention, I hope my story was interesting enough.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red buses</dc:title>
  <dc:creator>Winchester</dc:creator>
  <cp:lastModifiedBy>32432</cp:lastModifiedBy>
  <cp:revision>6</cp:revision>
  <dcterms:created xsi:type="dcterms:W3CDTF">2018-02-21T12:28:38Z</dcterms:created>
  <dcterms:modified xsi:type="dcterms:W3CDTF">2018-02-23T07:06:05Z</dcterms:modified>
</cp:coreProperties>
</file>