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8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9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8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4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4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0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9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5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6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8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A057-626F-45A6-B8A7-85F9BB16CA4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D979F-FB6C-4D95-8029-9C70BABF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6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9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44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Сабит</a:t>
            </a:r>
            <a:r>
              <a:rPr lang="ru-RU" dirty="0" smtClean="0"/>
              <a:t> </a:t>
            </a:r>
            <a:r>
              <a:rPr lang="ru-RU" dirty="0" err="1" smtClean="0"/>
              <a:t>Муканов</a:t>
            </a:r>
            <a:r>
              <a:rPr lang="ru-RU" dirty="0" smtClean="0"/>
              <a:t> родился 13 (26) апреля 1900 года в </a:t>
            </a:r>
            <a:r>
              <a:rPr lang="ru-RU" dirty="0" err="1" smtClean="0"/>
              <a:t>Таузарской</a:t>
            </a:r>
            <a:r>
              <a:rPr lang="ru-RU" dirty="0" smtClean="0"/>
              <a:t> области </a:t>
            </a:r>
            <a:r>
              <a:rPr lang="ru-RU" dirty="0" err="1" smtClean="0"/>
              <a:t>Акмолинской</a:t>
            </a:r>
            <a:r>
              <a:rPr lang="ru-RU" dirty="0" smtClean="0"/>
              <a:t> губернии (ныне Северо-Казахстанская область) в семье скотовода.</a:t>
            </a:r>
          </a:p>
          <a:p>
            <a:endParaRPr lang="ru-RU" dirty="0" smtClean="0"/>
          </a:p>
          <a:p>
            <a:r>
              <a:rPr lang="ru-RU" dirty="0" smtClean="0"/>
              <a:t>Происходит из рода </a:t>
            </a:r>
            <a:r>
              <a:rPr lang="ru-RU" dirty="0" err="1" smtClean="0"/>
              <a:t>керей</a:t>
            </a:r>
            <a:r>
              <a:rPr lang="ru-RU" dirty="0" smtClean="0"/>
              <a:t> Среднего </a:t>
            </a:r>
            <a:r>
              <a:rPr lang="ru-RU" dirty="0" err="1" smtClean="0"/>
              <a:t>жуза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Участник Гражданской войны.</a:t>
            </a:r>
          </a:p>
          <a:p>
            <a:endParaRPr lang="ru-RU" dirty="0" smtClean="0"/>
          </a:p>
          <a:p>
            <a:r>
              <a:rPr lang="ru-RU" dirty="0" smtClean="0"/>
              <a:t>Учился в Институте красной профессуры (1930—1935).</a:t>
            </a:r>
          </a:p>
          <a:p>
            <a:endParaRPr lang="ru-RU" dirty="0" smtClean="0"/>
          </a:p>
          <a:p>
            <a:r>
              <a:rPr lang="ru-RU" dirty="0" smtClean="0"/>
              <a:t>Умер 18 апреля 1973 года в Алма-Ате.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42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dirty="0" smtClean="0"/>
              <a:t>Начал печатать с 1922 года. Одни из первых произведений: романы «Сын бая» (1928), «Светлая любовь» (в 1931), «</a:t>
            </a:r>
            <a:r>
              <a:rPr lang="ru-RU" dirty="0" err="1" smtClean="0"/>
              <a:t>Темиртас</a:t>
            </a:r>
            <a:r>
              <a:rPr lang="ru-RU" dirty="0" smtClean="0"/>
              <a:t>» (1935)</a:t>
            </a:r>
          </a:p>
          <a:p>
            <a:r>
              <a:rPr lang="ru-RU" dirty="0" smtClean="0"/>
              <a:t>В 8 февраля 1999 года в городе Алматы был открыт Государственный литературно-мемориальный музейный комплекс </a:t>
            </a:r>
            <a:r>
              <a:rPr lang="ru-RU" dirty="0" err="1" smtClean="0"/>
              <a:t>Сабита</a:t>
            </a:r>
            <a:r>
              <a:rPr lang="ru-RU" dirty="0" smtClean="0"/>
              <a:t> </a:t>
            </a:r>
            <a:r>
              <a:rPr lang="ru-RU" dirty="0" err="1" smtClean="0"/>
              <a:t>Муканова</a:t>
            </a:r>
            <a:r>
              <a:rPr lang="ru-RU" dirty="0" smtClean="0"/>
              <a:t> и </a:t>
            </a:r>
            <a:r>
              <a:rPr lang="ru-RU" dirty="0" err="1" smtClean="0"/>
              <a:t>Габита</a:t>
            </a:r>
            <a:r>
              <a:rPr lang="ru-RU" dirty="0" smtClean="0"/>
              <a:t> Мусрепова.</a:t>
            </a:r>
          </a:p>
          <a:p>
            <a:r>
              <a:rPr lang="ru-RU" dirty="0" smtClean="0"/>
              <a:t> 7 апреля 2000 года в городе Петропавловск был назван Казахский музыкально-драматический театр имени </a:t>
            </a:r>
            <a:r>
              <a:rPr lang="ru-RU" dirty="0" err="1" smtClean="0"/>
              <a:t>С.Муканова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68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Алматы его именем названа улица.</a:t>
            </a:r>
          </a:p>
          <a:p>
            <a:r>
              <a:rPr lang="ru-RU" dirty="0" smtClean="0"/>
              <a:t>Памятник писателю установлен в Алма-Ате в сквере на углу улиц </a:t>
            </a:r>
            <a:r>
              <a:rPr lang="ru-RU" dirty="0" err="1" smtClean="0"/>
              <a:t>Муканова</a:t>
            </a:r>
            <a:r>
              <a:rPr lang="ru-RU" dirty="0" smtClean="0"/>
              <a:t> и Толе </a:t>
            </a:r>
            <a:r>
              <a:rPr lang="ru-RU" dirty="0" err="1" smtClean="0"/>
              <a:t>би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2000 году, к 100-летнему юбилею </a:t>
            </a:r>
            <a:r>
              <a:rPr lang="ru-RU" dirty="0" err="1" smtClean="0"/>
              <a:t>Сабита</a:t>
            </a:r>
            <a:r>
              <a:rPr lang="ru-RU" dirty="0" smtClean="0"/>
              <a:t> </a:t>
            </a:r>
            <a:r>
              <a:rPr lang="ru-RU" dirty="0" err="1" smtClean="0"/>
              <a:t>Муканова</a:t>
            </a:r>
            <a:r>
              <a:rPr lang="ru-RU" dirty="0" smtClean="0"/>
              <a:t>, Национальным банком Республики Казахстан была выпущена в обращение памятная монета номиналом 50 тенге, а «</a:t>
            </a:r>
            <a:r>
              <a:rPr lang="ru-RU" dirty="0" err="1" smtClean="0"/>
              <a:t>Казпочта</a:t>
            </a:r>
            <a:r>
              <a:rPr lang="ru-RU" dirty="0" smtClean="0"/>
              <a:t>» выпустила памятную почтовую марку номиналом 10 тенге.</a:t>
            </a:r>
          </a:p>
          <a:p>
            <a:r>
              <a:rPr lang="ru-RU" dirty="0" smtClean="0"/>
              <a:t>Северо-Казахстанская областная универсальная научная библиотека носит имя писателя. При библиотеке открыта комната-музей писателя.</a:t>
            </a:r>
          </a:p>
          <a:p>
            <a:r>
              <a:rPr lang="ru-RU" dirty="0" smtClean="0"/>
              <a:t>В 2016 году в городе Алматы  на пересечении улиц </a:t>
            </a:r>
            <a:r>
              <a:rPr lang="ru-RU" dirty="0" err="1" smtClean="0"/>
              <a:t>Муканова</a:t>
            </a:r>
            <a:r>
              <a:rPr lang="ru-RU" dirty="0" smtClean="0"/>
              <a:t> и Толе </a:t>
            </a:r>
            <a:r>
              <a:rPr lang="ru-RU" dirty="0" err="1" smtClean="0"/>
              <a:t>би</a:t>
            </a:r>
            <a:r>
              <a:rPr lang="ru-RU" dirty="0" smtClean="0"/>
              <a:t>  был открыт парк имени </a:t>
            </a:r>
            <a:r>
              <a:rPr lang="ru-RU" dirty="0" err="1" smtClean="0"/>
              <a:t>Сабита</a:t>
            </a:r>
            <a:r>
              <a:rPr lang="ru-RU" dirty="0" smtClean="0"/>
              <a:t> </a:t>
            </a:r>
            <a:r>
              <a:rPr lang="ru-RU" dirty="0" err="1" smtClean="0"/>
              <a:t>Муканова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42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311576"/>
            <a:ext cx="8229600" cy="586551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200" dirty="0" smtClean="0"/>
              <a:t>Памятник </a:t>
            </a:r>
            <a:r>
              <a:rPr lang="ru-RU" sz="1200" dirty="0" err="1" smtClean="0"/>
              <a:t>Сабиту</a:t>
            </a:r>
            <a:r>
              <a:rPr lang="ru-RU" sz="1200" dirty="0" smtClean="0"/>
              <a:t> </a:t>
            </a:r>
            <a:r>
              <a:rPr lang="ru-RU" sz="1200" dirty="0" err="1" smtClean="0"/>
              <a:t>Муканову</a:t>
            </a:r>
            <a:r>
              <a:rPr lang="ru-RU" sz="1200" dirty="0" smtClean="0"/>
              <a:t> в </a:t>
            </a:r>
            <a:r>
              <a:rPr lang="ru-RU" sz="1000" dirty="0" smtClean="0"/>
              <a:t>Алма-Ате</a:t>
            </a: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Памятная  </a:t>
            </a:r>
            <a:r>
              <a:rPr lang="ru-RU" sz="1400" dirty="0">
                <a:solidFill>
                  <a:prstClr val="black"/>
                </a:solidFill>
              </a:rPr>
              <a:t>монета Казахстана номиналом 50 тенге, посвящённая 100-летию со дня рождения </a:t>
            </a:r>
            <a:r>
              <a:rPr lang="ru-RU" sz="1400" dirty="0" err="1">
                <a:solidFill>
                  <a:prstClr val="black"/>
                </a:solidFill>
              </a:rPr>
              <a:t>Сабита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Муканова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3259"/>
            <a:ext cx="1924422" cy="281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36" y="332656"/>
            <a:ext cx="200937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39" y="3068960"/>
            <a:ext cx="2088232" cy="20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324433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Почтовая марка Казахстана, 2000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5208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237</Words>
  <Application>Microsoft Office PowerPoint</Application>
  <PresentationFormat>Экран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xxx</cp:lastModifiedBy>
  <cp:revision>3</cp:revision>
  <dcterms:created xsi:type="dcterms:W3CDTF">2018-02-14T15:58:41Z</dcterms:created>
  <dcterms:modified xsi:type="dcterms:W3CDTF">2018-02-14T16:25:04Z</dcterms:modified>
</cp:coreProperties>
</file>