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266" r:id="rId5"/>
    <p:sldId id="268" r:id="rId6"/>
    <p:sldId id="270" r:id="rId7"/>
    <p:sldId id="295" r:id="rId8"/>
    <p:sldId id="280" r:id="rId9"/>
    <p:sldId id="275" r:id="rId10"/>
    <p:sldId id="277" r:id="rId11"/>
    <p:sldId id="278" r:id="rId12"/>
    <p:sldId id="296" r:id="rId13"/>
    <p:sldId id="294" r:id="rId14"/>
    <p:sldId id="287" r:id="rId15"/>
    <p:sldId id="282" r:id="rId16"/>
    <p:sldId id="291" r:id="rId17"/>
    <p:sldId id="284" r:id="rId18"/>
    <p:sldId id="286" r:id="rId19"/>
    <p:sldId id="293" r:id="rId20"/>
    <p:sldId id="28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F655E7-4CD9-483A-AA84-A1C72B67CB92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623385-73FA-4D78-9496-4A47AB637C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umb8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60" y="1351502"/>
            <a:ext cx="9031640" cy="222552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С І З  Б А Л А Ң Ы З Д Ы  Б І Л Е С І З  Б Е ?</a:t>
            </a:r>
            <a:endParaRPr lang="ru-RU" sz="3200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124075" y="3408363"/>
            <a:ext cx="4464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kk-KZ" sz="7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тренингі</a:t>
            </a:r>
            <a:endParaRPr lang="ru-RU" sz="7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kushy\Documents\НОМЕ\жасалған жұмыстар\картина\Рисунок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9144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333375"/>
            <a:ext cx="8567738" cy="5826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i="1" u="sng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Түсте туылғандар: «Халерик»</a:t>
            </a:r>
            <a:endParaRPr lang="ru-RU" sz="3200" dirty="0">
              <a:solidFill>
                <a:srgbClr val="00B0F0"/>
              </a:solidFill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Мазасыз, бір жұмыстан екіншіге тез ауысады, күйіп-пісуге батыл, шыдамсыз, сангвиникке қарағанда икемі кемірек,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kk-KZ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Ұнамды жақтары</a:t>
            </a: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белсенді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kk-KZ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Ұнамсыз жақтары</a:t>
            </a:r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күйгелек, шыдамсыз.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6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kushy\Documents\НОМЕ\жасалған жұмыстар\картина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393700"/>
            <a:ext cx="8280400" cy="5472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Түнде туылғандар: «Меланхолик»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Ұйқышыл, нерв системасы әлсіз адам, мінезі тұйық, көзге түсе бермейді, өмір сүруі қиын адам, болмашы нәрсеге өкпелейді, болмашы қиындыққа төзбейді.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kk-KZ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Ұнамды жақтары</a:t>
            </a: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сезімтар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kk-KZ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Ұнамсыз жақтары</a:t>
            </a:r>
            <a:r>
              <a:rPr lang="kk-K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тұйық</a:t>
            </a:r>
            <a:r>
              <a:rPr lang="kk-KZ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86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888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Билеп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үрген сұрақтар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469" y="29673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Сіз балаңызды білесізбе?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5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706" y="2115165"/>
            <a:ext cx="626469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бөлу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92696"/>
            <a:ext cx="371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solidFill>
                  <a:srgbClr val="FFFF00"/>
                </a:solidFill>
              </a:rPr>
              <a:t>Ой шақыру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9177"/>
            <a:ext cx="872963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НҰРСҰЛТАН НАЗАРБАЕВ. БОЛАШАҚҚА БАҒДАР: РУХАНИ ЖАҢҒЫРУ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Описание: https://aikyn.kz/files/2017/04/1491963303_article_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КІРІСПЕ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р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1508083140_ruhani-zhang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жангы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1508898656_2606d605ffe2b5a6a199f29dc35a7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8425"/>
            <a:ext cx="9252520" cy="7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836-eskizi_ruhani_zhangiru_mks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266779016_40-kop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79413" y="476250"/>
            <a:ext cx="83534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kk-KZ" sz="4400" b="1"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4400">
                <a:latin typeface="Times New Roman" pitchFamily="18" charset="0"/>
                <a:cs typeface="Times New Roman" pitchFamily="18" charset="0"/>
              </a:rPr>
              <a:t> ата-аналарға бала тәрбиесі жөнінде, әрі отбасында жақсы тәрбие берілуіне ықпал ету, өз баласын жақсы тану, көмек және кеңес беру. Ата-аналардың педагогикалық-психологиялық білімін көтеру, басты байлығы – баласы екеніне көз жеткізу.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уха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747464"/>
            <a:ext cx="11430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66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1403350" y="1504950"/>
            <a:ext cx="6337300" cy="4392613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2268538" y="4365625"/>
            <a:ext cx="1079500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1187450" y="3305175"/>
            <a:ext cx="1081088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900113" y="1997075"/>
            <a:ext cx="1081087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1981200" y="1204913"/>
            <a:ext cx="1079500" cy="7921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3348038" y="1446213"/>
            <a:ext cx="1079500" cy="7921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4173538" y="5229225"/>
            <a:ext cx="1079500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5719763" y="4437063"/>
            <a:ext cx="1081087" cy="7921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6859588" y="3429000"/>
            <a:ext cx="1079500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7200900" y="2235200"/>
            <a:ext cx="1079500" cy="7921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6261100" y="1204913"/>
            <a:ext cx="1079500" cy="7921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4787900" y="1230313"/>
            <a:ext cx="1079500" cy="7921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 descr="Star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713" y="330200"/>
            <a:ext cx="8001000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kk-KZ" sz="4400" b="1" i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«Бала туғанда ақ қағаздай болып таза туады, оның үстіне шимақты қалай салсаң, қағаз бетіне солай түседі, бала тәрбиесі де сол сияқты, өзің қалай тәрбиелесең, ол солай тәрбиеленеді»         </a:t>
            </a:r>
          </a:p>
          <a:p>
            <a:pPr algn="ctr" eaLnBrk="1" hangingPunct="1"/>
            <a:r>
              <a:rPr lang="kk-KZ" sz="4400" b="1" i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                        Жан Жак Руссо</a:t>
            </a:r>
            <a:endParaRPr lang="ru-RU" sz="4400" b="1" i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Гу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48165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0"/>
            <a:ext cx="3960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kk-KZ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Таза, аппақ</a:t>
            </a:r>
            <a:endParaRPr lang="ru-RU" sz="6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-2692400"/>
            <a:ext cx="3810000" cy="112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456384" cy="303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9" descr="Гу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4075" y="2174875"/>
            <a:ext cx="2592388" cy="3024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 содасы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2098675" y="1700213"/>
            <a:ext cx="3265488" cy="474662"/>
          </a:xfrm>
          <a:prstGeom prst="flowChartInputOut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64163" y="1700213"/>
            <a:ext cx="0" cy="2736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16463" y="4437063"/>
            <a:ext cx="647700" cy="762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Гу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46799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ата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kushy\Documents\НОМЕ\жасалған жұмыстар\картина\item_3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89709"/>
            <a:ext cx="7632848" cy="492373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«Темперементті анықтау» жаттығуы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latin typeface="+mn-lt"/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/>
                <a:ea typeface="Calibri"/>
                <a:cs typeface="Times New Roman"/>
              </a:rPr>
              <a:t>Мақсаты:</a:t>
            </a:r>
            <a:r>
              <a:rPr lang="kk-KZ" sz="3200" dirty="0">
                <a:latin typeface="Times New Roman"/>
                <a:ea typeface="Calibri"/>
                <a:cs typeface="Times New Roman"/>
              </a:rPr>
              <a:t> бала мен ата-ананың арасындағы байланысты анықтау.</a:t>
            </a:r>
            <a:endParaRPr lang="ru-RU" sz="2800" dirty="0">
              <a:latin typeface="+mn-lt"/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/>
                <a:ea typeface="Calibri"/>
                <a:cs typeface="Times New Roman"/>
              </a:rPr>
              <a:t>Нұсқау:</a:t>
            </a:r>
            <a:r>
              <a:rPr lang="kk-KZ" sz="3200" dirty="0">
                <a:latin typeface="Times New Roman"/>
                <a:ea typeface="Calibri"/>
                <a:cs typeface="Times New Roman"/>
              </a:rPr>
              <a:t> ата-аналарынан баласының қай кезде туылғанын сұрау арқылы темперамент типін анықтау.</a:t>
            </a:r>
            <a:endParaRPr lang="ru-RU" sz="2800" dirty="0"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kushy\Documents\НОМЕ\жасалған жұмыстар\картина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115888"/>
            <a:ext cx="8712200" cy="7737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4196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Таңертең туылғандар: «Сангвиник»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Тынымсыз, ширақ, өмірге икемді, көңіл-күйі өзгермелі, назарын тарттқанның бәріне араласа береді, шапшаң, қимылдары мәнерлі, тапқыр, сөйлеу қарқыны шапшаң, жаңа дағдыларды қабылдауға шебер.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Ұнамды жақтары </a:t>
            </a: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пысық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Ұнамсыз жақтары</a:t>
            </a: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жылтыр, тұрақсыз.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5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433</TotalTime>
  <Words>288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17</cp:revision>
  <dcterms:created xsi:type="dcterms:W3CDTF">2017-11-16T11:14:59Z</dcterms:created>
  <dcterms:modified xsi:type="dcterms:W3CDTF">2017-11-20T07:07:19Z</dcterms:modified>
</cp:coreProperties>
</file>