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64" r:id="rId4"/>
    <p:sldId id="266" r:id="rId5"/>
    <p:sldId id="268" r:id="rId6"/>
    <p:sldId id="270" r:id="rId7"/>
    <p:sldId id="295" r:id="rId8"/>
    <p:sldId id="280" r:id="rId9"/>
    <p:sldId id="275" r:id="rId10"/>
    <p:sldId id="277" r:id="rId11"/>
    <p:sldId id="278" r:id="rId12"/>
    <p:sldId id="296" r:id="rId13"/>
    <p:sldId id="294" r:id="rId14"/>
    <p:sldId id="287" r:id="rId15"/>
    <p:sldId id="282" r:id="rId16"/>
    <p:sldId id="291" r:id="rId17"/>
    <p:sldId id="284" r:id="rId18"/>
    <p:sldId id="286" r:id="rId19"/>
    <p:sldId id="293" r:id="rId20"/>
    <p:sldId id="289" r:id="rId21"/>
    <p:sldId id="27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55E7-4CD9-483A-AA84-A1C72B67CB92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3385-73FA-4D78-9496-4A47AB637C6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55E7-4CD9-483A-AA84-A1C72B67CB92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3385-73FA-4D78-9496-4A47AB637C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55E7-4CD9-483A-AA84-A1C72B67CB92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3385-73FA-4D78-9496-4A47AB637C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55E7-4CD9-483A-AA84-A1C72B67CB92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3385-73FA-4D78-9496-4A47AB637C6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55E7-4CD9-483A-AA84-A1C72B67CB92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3385-73FA-4D78-9496-4A47AB637C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55E7-4CD9-483A-AA84-A1C72B67CB92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3385-73FA-4D78-9496-4A47AB637C6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55E7-4CD9-483A-AA84-A1C72B67CB92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3385-73FA-4D78-9496-4A47AB637C6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55E7-4CD9-483A-AA84-A1C72B67CB92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3385-73FA-4D78-9496-4A47AB637C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55E7-4CD9-483A-AA84-A1C72B67CB92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3385-73FA-4D78-9496-4A47AB637C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55E7-4CD9-483A-AA84-A1C72B67CB92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3385-73FA-4D78-9496-4A47AB637C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55E7-4CD9-483A-AA84-A1C72B67CB92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23385-73FA-4D78-9496-4A47AB637C6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9F655E7-4CD9-483A-AA84-A1C72B67CB92}" type="datetimeFigureOut">
              <a:rPr lang="ru-RU" smtClean="0"/>
              <a:t>20.11.2017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8623385-73FA-4D78-9496-4A47AB637C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umb80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2360" y="1351502"/>
            <a:ext cx="9031640" cy="2225526"/>
          </a:xfrm>
          <a:prstGeom prst="rect">
            <a:avLst/>
          </a:prstGeom>
        </p:spPr>
        <p:txBody>
          <a:bodyPr wrap="none">
            <a:prstTxWarp prst="textWave1">
              <a:avLst/>
            </a:prstTxWarp>
            <a:spAutoFit/>
          </a:bodyPr>
          <a:lstStyle/>
          <a:p>
            <a:pPr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dirty="0">
                <a:solidFill>
                  <a:srgbClr val="00206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/>
                <a:ea typeface="Calibri"/>
                <a:cs typeface="Times New Roman"/>
              </a:rPr>
              <a:t>С І З  Б А Л А Ң Ы З Д Ы  Б І Л Е С І З  Б Е ?</a:t>
            </a:r>
            <a:endParaRPr lang="ru-RU" sz="3200" dirty="0">
              <a:solidFill>
                <a:srgbClr val="00206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+mn-lt"/>
              <a:ea typeface="Calibri"/>
              <a:cs typeface="Times New Roman"/>
            </a:endParaRPr>
          </a:p>
        </p:txBody>
      </p:sp>
      <p:sp>
        <p:nvSpPr>
          <p:cNvPr id="2052" name="TextBox 5"/>
          <p:cNvSpPr txBox="1">
            <a:spLocks noChangeArrowheads="1"/>
          </p:cNvSpPr>
          <p:nvPr/>
        </p:nvSpPr>
        <p:spPr bwMode="auto">
          <a:xfrm>
            <a:off x="2124075" y="3408363"/>
            <a:ext cx="44640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kk-KZ" sz="72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тренингі</a:t>
            </a:r>
            <a:endParaRPr lang="ru-RU" sz="72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1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okushy\Documents\НОМЕ\жасалған жұмыстар\картина\Рисунок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1613"/>
            <a:ext cx="9144000" cy="645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950" y="333375"/>
            <a:ext cx="8567738" cy="58261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algn="just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b="1" i="1" u="sng" dirty="0">
                <a:solidFill>
                  <a:srgbClr val="00B0F0"/>
                </a:solidFill>
                <a:latin typeface="Times New Roman"/>
                <a:ea typeface="Calibri"/>
                <a:cs typeface="Times New Roman"/>
              </a:rPr>
              <a:t>Түсте туылғандар: «Халерик»</a:t>
            </a:r>
            <a:endParaRPr lang="ru-RU" sz="3200" dirty="0">
              <a:solidFill>
                <a:srgbClr val="00B0F0"/>
              </a:solidFill>
              <a:latin typeface="+mn-lt"/>
              <a:ea typeface="Calibri"/>
              <a:cs typeface="Times New Roman"/>
            </a:endParaRPr>
          </a:p>
          <a:p>
            <a:pPr marL="457200" algn="just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dirty="0">
                <a:latin typeface="Times New Roman"/>
                <a:ea typeface="Calibri"/>
                <a:cs typeface="Times New Roman"/>
              </a:rPr>
              <a:t> </a:t>
            </a:r>
            <a:r>
              <a:rPr lang="kk-KZ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Мазасыз, бір жұмыстан екіншіге тез ауысады, күйіп-пісуге батыл, шыдамсыз, сангвиникке қарағанда икемі кемірек,</a:t>
            </a:r>
            <a:endParaRPr lang="ru-RU" sz="3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  <a:p>
            <a:pPr marL="457200" algn="just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 </a:t>
            </a:r>
            <a:r>
              <a:rPr lang="kk-KZ" sz="36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Ұнамды жақтары</a:t>
            </a:r>
            <a:r>
              <a:rPr lang="kk-KZ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– белсенді</a:t>
            </a:r>
            <a:endParaRPr lang="ru-RU" sz="3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  <a:p>
            <a:pPr marL="457200" algn="just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 </a:t>
            </a:r>
            <a:r>
              <a:rPr lang="kk-KZ" sz="36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Ұнамсыз жақтары</a:t>
            </a:r>
            <a:r>
              <a:rPr lang="kk-KZ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– күйгелек, шыдамсыз.</a:t>
            </a:r>
            <a:endParaRPr lang="ru-RU" sz="3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  <a:p>
            <a:pPr marL="457200" algn="just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dirty="0">
                <a:latin typeface="Times New Roman"/>
                <a:ea typeface="Calibri"/>
                <a:cs typeface="Times New Roman"/>
              </a:rPr>
              <a:t> </a:t>
            </a:r>
            <a:endParaRPr lang="ru-RU" sz="3200" dirty="0">
              <a:latin typeface="+mn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7068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okushy\Documents\НОМЕ\жасалған жұмыстар\картина\Рисунок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0"/>
            <a:ext cx="91709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950" y="393700"/>
            <a:ext cx="8280400" cy="54721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0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Түнде туылғандар: «Меланхолик»</a:t>
            </a:r>
            <a:endParaRPr lang="ru-RU" sz="36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  <a:p>
            <a:pPr marL="457200" algn="just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 Ұйқышыл, нерв системасы әлсіз адам, мінезі тұйық, көзге түсе бермейді, өмір сүруі қиын адам, болмашы нәрсеге өкпелейді, болмашы қиындыққа төзбейді.</a:t>
            </a:r>
            <a:endParaRPr lang="ru-RU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  <a:p>
            <a:pPr marL="457200" algn="just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 </a:t>
            </a:r>
            <a:r>
              <a:rPr lang="kk-KZ" sz="32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Ұнамды жақтары</a:t>
            </a:r>
            <a:r>
              <a:rPr lang="kk-KZ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– сезімтар</a:t>
            </a:r>
            <a:endParaRPr lang="ru-RU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  <a:p>
            <a:pPr marL="457200" algn="just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 </a:t>
            </a:r>
            <a:r>
              <a:rPr lang="kk-KZ" sz="32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Ұнамсыз жақтары</a:t>
            </a:r>
            <a:r>
              <a:rPr lang="kk-KZ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– тұйық</a:t>
            </a:r>
            <a:r>
              <a:rPr lang="kk-KZ" sz="3200" dirty="0">
                <a:latin typeface="Times New Roman"/>
                <a:ea typeface="Calibri"/>
                <a:cs typeface="Times New Roman"/>
              </a:rPr>
              <a:t>.</a:t>
            </a:r>
            <a:endParaRPr lang="ru-RU" sz="2800" dirty="0">
              <a:latin typeface="+mn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4863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988840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4800" b="1" i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Билеп</a:t>
            </a:r>
            <a:r>
              <a:rPr lang="ru-RU" sz="48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ж</a:t>
            </a:r>
            <a:r>
              <a:rPr lang="kk-KZ" sz="4800" b="1" i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үрген сұрақтар</a:t>
            </a:r>
            <a:endParaRPr lang="ru-RU" sz="4800" b="1" i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3469" y="2967335"/>
            <a:ext cx="89370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Сіз балаңызды білесізбе?</a:t>
            </a:r>
            <a:endParaRPr lang="ru-RU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951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5706" y="2115165"/>
            <a:ext cx="6264696" cy="14465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8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Топқа</a:t>
            </a:r>
            <a:r>
              <a:rPr lang="ru-RU" sz="8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8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бөлу</a:t>
            </a:r>
            <a:endParaRPr lang="ru-RU" sz="6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55776" y="692696"/>
            <a:ext cx="37134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5400" dirty="0" smtClean="0">
                <a:solidFill>
                  <a:srgbClr val="FFFF00"/>
                </a:solidFill>
              </a:rPr>
              <a:t>Ой шақыру</a:t>
            </a:r>
            <a:endParaRPr lang="ru-RU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6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-79177"/>
            <a:ext cx="8729634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НҰРСҰЛТАН НАЗАРБАЕВ. БОЛАШАҚҚА БАҒДАР: РУХАНИ ЖАҢҒЫРУ</a:t>
            </a:r>
            <a:endParaRPr kumimoji="0" lang="ru-RU" sz="10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Рисунок 1" descr="Описание: https://aikyn.kz/files/2017/04/1491963303_article_b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491490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smtClean="0">
                <a:ln>
                  <a:noFill/>
                </a:ln>
                <a:solidFill>
                  <a:srgbClr val="444444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КІРІСПЕ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Pictures\рух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01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1508083140_ruhani-zhangy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914400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97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Pictures\жангыру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84976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91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ownloads\1508898656_2606d605ffe2b5a6a199f29dc35a75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8425"/>
            <a:ext cx="9252520" cy="705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26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836-eskizi_ruhani_zhangiru_mks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68952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945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1266779016_40-kopiy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Прямоугольник 2"/>
          <p:cNvSpPr>
            <a:spLocks noChangeArrowheads="1"/>
          </p:cNvSpPr>
          <p:nvPr/>
        </p:nvSpPr>
        <p:spPr bwMode="auto">
          <a:xfrm>
            <a:off x="379413" y="476250"/>
            <a:ext cx="8353425" cy="551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kk-KZ" sz="4400" b="1">
                <a:latin typeface="Times New Roman" pitchFamily="18" charset="0"/>
                <a:cs typeface="Times New Roman" pitchFamily="18" charset="0"/>
              </a:rPr>
              <a:t>Мақсаты:</a:t>
            </a:r>
            <a:r>
              <a:rPr lang="kk-KZ" sz="4400">
                <a:latin typeface="Times New Roman" pitchFamily="18" charset="0"/>
                <a:cs typeface="Times New Roman" pitchFamily="18" charset="0"/>
              </a:rPr>
              <a:t> ата-аналарға бала тәрбиесі жөнінде, әрі отбасында жақсы тәрбие берілуіне ықпал ету, өз баласын жақсы тану, көмек және кеңес беру. Ата-аналардың педагогикалық-психологиялық білімін көтеру, басты байлығы – баласы екеніне көз жеткізу.</a:t>
            </a:r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51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рухан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624" y="-747464"/>
            <a:ext cx="11430000" cy="807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35696" y="4046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627784" y="2606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48666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kern="0">
              <a:solidFill>
                <a:sysClr val="windowText" lastClr="000000"/>
              </a:solidFill>
              <a:latin typeface="+mn-lt"/>
            </a:endParaRPr>
          </a:p>
        </p:txBody>
      </p:sp>
      <p:sp>
        <p:nvSpPr>
          <p:cNvPr id="3" name="Сердце 2"/>
          <p:cNvSpPr/>
          <p:nvPr/>
        </p:nvSpPr>
        <p:spPr>
          <a:xfrm>
            <a:off x="1403350" y="1504950"/>
            <a:ext cx="6337300" cy="4392613"/>
          </a:xfrm>
          <a:prstGeom prst="hear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Сердце 3"/>
          <p:cNvSpPr/>
          <p:nvPr/>
        </p:nvSpPr>
        <p:spPr>
          <a:xfrm>
            <a:off x="2268538" y="4365625"/>
            <a:ext cx="1079500" cy="792163"/>
          </a:xfrm>
          <a:prstGeom prst="hear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ердце 4"/>
          <p:cNvSpPr/>
          <p:nvPr/>
        </p:nvSpPr>
        <p:spPr>
          <a:xfrm>
            <a:off x="1187450" y="3305175"/>
            <a:ext cx="1081088" cy="792163"/>
          </a:xfrm>
          <a:prstGeom prst="hear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ердце 5"/>
          <p:cNvSpPr/>
          <p:nvPr/>
        </p:nvSpPr>
        <p:spPr>
          <a:xfrm>
            <a:off x="900113" y="1997075"/>
            <a:ext cx="1081087" cy="792163"/>
          </a:xfrm>
          <a:prstGeom prst="hear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ердце 7"/>
          <p:cNvSpPr/>
          <p:nvPr/>
        </p:nvSpPr>
        <p:spPr>
          <a:xfrm>
            <a:off x="1981200" y="1204913"/>
            <a:ext cx="1079500" cy="792162"/>
          </a:xfrm>
          <a:prstGeom prst="hear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ердце 8"/>
          <p:cNvSpPr/>
          <p:nvPr/>
        </p:nvSpPr>
        <p:spPr>
          <a:xfrm>
            <a:off x="3348038" y="1446213"/>
            <a:ext cx="1079500" cy="792162"/>
          </a:xfrm>
          <a:prstGeom prst="hear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ердце 9"/>
          <p:cNvSpPr/>
          <p:nvPr/>
        </p:nvSpPr>
        <p:spPr>
          <a:xfrm>
            <a:off x="4173538" y="5229225"/>
            <a:ext cx="1079500" cy="792163"/>
          </a:xfrm>
          <a:prstGeom prst="hear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Сердце 10"/>
          <p:cNvSpPr/>
          <p:nvPr/>
        </p:nvSpPr>
        <p:spPr>
          <a:xfrm>
            <a:off x="5719763" y="4437063"/>
            <a:ext cx="1081087" cy="792162"/>
          </a:xfrm>
          <a:prstGeom prst="hear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Сердце 11"/>
          <p:cNvSpPr/>
          <p:nvPr/>
        </p:nvSpPr>
        <p:spPr>
          <a:xfrm>
            <a:off x="6859588" y="3429000"/>
            <a:ext cx="1079500" cy="792163"/>
          </a:xfrm>
          <a:prstGeom prst="hear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Сердце 12"/>
          <p:cNvSpPr/>
          <p:nvPr/>
        </p:nvSpPr>
        <p:spPr>
          <a:xfrm>
            <a:off x="7200900" y="2235200"/>
            <a:ext cx="1079500" cy="792163"/>
          </a:xfrm>
          <a:prstGeom prst="hear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Сердце 13"/>
          <p:cNvSpPr/>
          <p:nvPr/>
        </p:nvSpPr>
        <p:spPr>
          <a:xfrm>
            <a:off x="6261100" y="1204913"/>
            <a:ext cx="1079500" cy="792162"/>
          </a:xfrm>
          <a:prstGeom prst="hear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Сердце 14"/>
          <p:cNvSpPr/>
          <p:nvPr/>
        </p:nvSpPr>
        <p:spPr>
          <a:xfrm>
            <a:off x="4787900" y="1230313"/>
            <a:ext cx="1079500" cy="792162"/>
          </a:xfrm>
          <a:prstGeom prst="hear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268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1" descr="Starfis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251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47713" y="330200"/>
            <a:ext cx="8001000" cy="61849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/>
            <a:r>
              <a:rPr lang="kk-KZ" sz="4400" b="1" i="1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Calibri" pitchFamily="34" charset="0"/>
              </a:rPr>
              <a:t>«Бала туғанда ақ қағаздай болып таза туады, оның үстіне шимақты қалай салсаң, қағаз бетіне солай түседі, бала тәрбиесі де сол сияқты, өзің қалай тәрбиелесең, ол солай тәрбиеленеді»         </a:t>
            </a:r>
          </a:p>
          <a:p>
            <a:pPr algn="ctr" eaLnBrk="1" hangingPunct="1"/>
            <a:r>
              <a:rPr lang="kk-KZ" sz="4400" b="1" i="1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Calibri" pitchFamily="34" charset="0"/>
              </a:rPr>
              <a:t>                         Жан Жак Руссо</a:t>
            </a:r>
            <a:endParaRPr lang="ru-RU" sz="4400" b="1" i="1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632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9" descr="Гул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4481657" cy="43204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85750" y="0"/>
            <a:ext cx="396081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kk-KZ" sz="6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Таза, аппақ</a:t>
            </a:r>
            <a:endParaRPr lang="ru-RU" sz="6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650" y="-2692400"/>
            <a:ext cx="3810000" cy="1121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84984"/>
            <a:ext cx="3456384" cy="30323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0017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9" descr="Гул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24075" y="2174875"/>
            <a:ext cx="2592388" cy="30241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Ас содасы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Блок-схема: данные 4"/>
          <p:cNvSpPr/>
          <p:nvPr/>
        </p:nvSpPr>
        <p:spPr>
          <a:xfrm>
            <a:off x="2098675" y="1700213"/>
            <a:ext cx="3265488" cy="474662"/>
          </a:xfrm>
          <a:prstGeom prst="flowChartInputOutp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364163" y="1700213"/>
            <a:ext cx="0" cy="273685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4716463" y="4437063"/>
            <a:ext cx="647700" cy="7620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232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9" descr="Гул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908050"/>
            <a:ext cx="4679950" cy="460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6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Pictures\ата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44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okushy\Documents\НОМЕ\жасалған жұмыстар\картина\item_39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789709"/>
            <a:ext cx="7632848" cy="4923736"/>
          </a:xfrm>
          <a:prstGeom prst="rect">
            <a:avLst/>
          </a:prstGeom>
        </p:spPr>
        <p:txBody>
          <a:bodyPr>
            <a:prstTxWarp prst="textPlain">
              <a:avLst/>
            </a:prstTxWarp>
            <a:spAutoFit/>
          </a:bodyPr>
          <a:lstStyle/>
          <a:p>
            <a:pPr algn="ctr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000" b="1" i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 «Темперементті анықтау» жаттығуы</a:t>
            </a:r>
          </a:p>
          <a:p>
            <a:pPr marL="342900" indent="-342900" algn="just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2800" dirty="0">
              <a:latin typeface="+mn-lt"/>
              <a:ea typeface="Calibri"/>
              <a:cs typeface="Times New Roman"/>
            </a:endParaRPr>
          </a:p>
          <a:p>
            <a:pPr algn="just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b="1" dirty="0">
                <a:latin typeface="Times New Roman"/>
                <a:ea typeface="Calibri"/>
                <a:cs typeface="Times New Roman"/>
              </a:rPr>
              <a:t>Мақсаты:</a:t>
            </a:r>
            <a:r>
              <a:rPr lang="kk-KZ" sz="3200" dirty="0">
                <a:latin typeface="Times New Roman"/>
                <a:ea typeface="Calibri"/>
                <a:cs typeface="Times New Roman"/>
              </a:rPr>
              <a:t> бала мен ата-ананың арасындағы байланысты анықтау.</a:t>
            </a:r>
            <a:endParaRPr lang="ru-RU" sz="2800" dirty="0">
              <a:latin typeface="+mn-lt"/>
              <a:ea typeface="Calibri"/>
              <a:cs typeface="Times New Roman"/>
            </a:endParaRPr>
          </a:p>
          <a:p>
            <a:pPr algn="just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b="1" dirty="0">
                <a:latin typeface="Times New Roman"/>
                <a:ea typeface="Calibri"/>
                <a:cs typeface="Times New Roman"/>
              </a:rPr>
              <a:t>Нұсқау:</a:t>
            </a:r>
            <a:r>
              <a:rPr lang="kk-KZ" sz="3200" dirty="0">
                <a:latin typeface="Times New Roman"/>
                <a:ea typeface="Calibri"/>
                <a:cs typeface="Times New Roman"/>
              </a:rPr>
              <a:t> ата-аналарынан баласының қай кезде туылғанын сұрау арқылы темперамент типін анықтау.</a:t>
            </a:r>
            <a:endParaRPr lang="ru-RU" sz="2800" dirty="0">
              <a:latin typeface="+mn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9556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okushy\Documents\НОМЕ\жасалған жұмыстар\картина\Рисунок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5900" y="115888"/>
            <a:ext cx="8712200" cy="77374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441960" algn="just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Таңертең туылғандар: «Сангвиник»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  <a:p>
            <a:pPr marL="457200" algn="just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  Тынымсыз, ширақ, өмірге икемді, көңіл-күйі өзгермелі, назарын тарттқанның бәріне араласа береді, шапшаң, қимылдары мәнерлі, тапқыр, сөйлеу қарқыны шапшаң, жаңа дағдыларды қабылдауға шебер.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  <a:p>
            <a:pPr marL="457200" algn="just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 Ұнамды жақтары </a:t>
            </a:r>
            <a:r>
              <a:rPr lang="kk-KZ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– пысық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  <a:p>
            <a:pPr marL="457200" algn="just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 Ұнамсыз жақтары</a:t>
            </a:r>
            <a:r>
              <a:rPr lang="kk-KZ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 – жылтыр, тұрақсыз.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  <a:p>
            <a:pPr marL="457200" algn="just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 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  <a:p>
            <a:pPr marL="457200" algn="just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 </a:t>
            </a:r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8556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433</TotalTime>
  <Words>288</Words>
  <Application>Microsoft Office PowerPoint</Application>
  <PresentationFormat>Экран (4:3)</PresentationFormat>
  <Paragraphs>32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Georgia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Админ</cp:lastModifiedBy>
  <cp:revision>17</cp:revision>
  <dcterms:created xsi:type="dcterms:W3CDTF">2017-11-16T11:14:59Z</dcterms:created>
  <dcterms:modified xsi:type="dcterms:W3CDTF">2017-11-20T07:07:19Z</dcterms:modified>
</cp:coreProperties>
</file>