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notesMasterIdLst>
    <p:notesMasterId r:id="rId27"/>
  </p:notesMasterIdLst>
  <p:sldIdLst>
    <p:sldId id="256" r:id="rId2"/>
    <p:sldId id="257" r:id="rId3"/>
    <p:sldId id="286" r:id="rId4"/>
    <p:sldId id="262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81" r:id="rId19"/>
    <p:sldId id="278" r:id="rId20"/>
    <p:sldId id="279" r:id="rId21"/>
    <p:sldId id="282" r:id="rId22"/>
    <p:sldId id="284" r:id="rId23"/>
    <p:sldId id="285" r:id="rId24"/>
    <p:sldId id="263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1F70D-1DC9-4A89-A7ED-9DDE0791804C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9DFC6F-237F-42CE-AA5D-552901F8A20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695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Казахстан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Зверь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Карта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Козы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Ласточка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Стрекоза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Лиса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Трава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Щука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Тушканчик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Аист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Равнинный лес (дубрава)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Сезонное явление (?)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Верблюд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Баранка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Гроза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Деревни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Дятел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Жук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Заря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Заяц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DFC6F-237F-42CE-AA5D-552901F8A20E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F201087-C7D8-4792-B80B-B792A415BEF8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016F7EC-E8A3-4D8A-952C-CB24DF83B0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01087-C7D8-4792-B80B-B792A415BEF8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F7EC-E8A3-4D8A-952C-CB24DF83B0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01087-C7D8-4792-B80B-B792A415BEF8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F7EC-E8A3-4D8A-952C-CB24DF83B0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F201087-C7D8-4792-B80B-B792A415BEF8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F7EC-E8A3-4D8A-952C-CB24DF83B0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F201087-C7D8-4792-B80B-B792A415BEF8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016F7EC-E8A3-4D8A-952C-CB24DF83B0EC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F201087-C7D8-4792-B80B-B792A415BEF8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016F7EC-E8A3-4D8A-952C-CB24DF83B0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F201087-C7D8-4792-B80B-B792A415BEF8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016F7EC-E8A3-4D8A-952C-CB24DF83B0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01087-C7D8-4792-B80B-B792A415BEF8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F7EC-E8A3-4D8A-952C-CB24DF83B0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F201087-C7D8-4792-B80B-B792A415BEF8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016F7EC-E8A3-4D8A-952C-CB24DF83B0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F201087-C7D8-4792-B80B-B792A415BEF8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016F7EC-E8A3-4D8A-952C-CB24DF83B0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F201087-C7D8-4792-B80B-B792A415BEF8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016F7EC-E8A3-4D8A-952C-CB24DF83B0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F201087-C7D8-4792-B80B-B792A415BEF8}" type="datetimeFigureOut">
              <a:rPr lang="ru-RU" smtClean="0"/>
              <a:pPr/>
              <a:t>06.02.2018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016F7EC-E8A3-4D8A-952C-CB24DF83B0E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533400"/>
            <a:ext cx="8643998" cy="286816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Ребусы</a:t>
            </a:r>
            <a:br>
              <a:rPr lang="ru-RU" dirty="0" smtClean="0"/>
            </a:br>
            <a:r>
              <a:rPr lang="ru-RU" i="1" dirty="0" smtClean="0"/>
              <a:t>«Воспевая </a:t>
            </a:r>
            <a:r>
              <a:rPr lang="ru-RU" i="1" smtClean="0"/>
              <a:t>родные просторы…»</a:t>
            </a:r>
            <a:r>
              <a:rPr lang="ru-RU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для 1-4 классов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488" y="3786190"/>
            <a:ext cx="5715040" cy="2000264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 smtClean="0"/>
              <a:t>Учитель начальных классов: </a:t>
            </a:r>
            <a:r>
              <a:rPr lang="ru-RU" dirty="0" err="1" smtClean="0"/>
              <a:t>Заводина</a:t>
            </a:r>
            <a:r>
              <a:rPr lang="ru-RU" dirty="0" smtClean="0"/>
              <a:t> Светлана Николаевна</a:t>
            </a:r>
          </a:p>
          <a:p>
            <a:pPr algn="ctr"/>
            <a:r>
              <a:rPr lang="ru-RU" dirty="0" smtClean="0"/>
              <a:t>КГУ </a:t>
            </a:r>
            <a:r>
              <a:rPr lang="ru-RU" dirty="0" smtClean="0"/>
              <a:t>«Средняя школа №2»,</a:t>
            </a:r>
            <a:r>
              <a:rPr lang="ru-RU" dirty="0" smtClean="0"/>
              <a:t>ВКО, г. </a:t>
            </a:r>
            <a:r>
              <a:rPr lang="ru-RU" dirty="0" err="1" smtClean="0"/>
              <a:t>Риддер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61989" y="406400"/>
            <a:ext cx="6696094" cy="5380054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4450" cap="rnd">
            <a:solidFill>
              <a:srgbClr val="003366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r>
              <a:rPr lang="ru-RU" sz="6000" dirty="0" smtClean="0"/>
              <a:t>З</a:t>
            </a:r>
            <a:r>
              <a:rPr lang="en-US" sz="6000" dirty="0" smtClean="0"/>
              <a:t>a</a:t>
            </a:r>
            <a:r>
              <a:rPr lang="ru-RU" sz="6000" dirty="0" err="1" smtClean="0"/>
              <a:t>яц</a:t>
            </a:r>
            <a:endParaRPr lang="ru-RU" sz="6000" dirty="0"/>
          </a:p>
        </p:txBody>
      </p:sp>
      <p:sp>
        <p:nvSpPr>
          <p:cNvPr id="34819" name="Text Box 8"/>
          <p:cNvSpPr txBox="1">
            <a:spLocks noChangeArrowheads="1"/>
          </p:cNvSpPr>
          <p:nvPr/>
        </p:nvSpPr>
        <p:spPr bwMode="auto">
          <a:xfrm>
            <a:off x="3822700" y="279400"/>
            <a:ext cx="2328863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5000">
                <a:solidFill>
                  <a:schemeClr val="accent2"/>
                </a:solidFill>
                <a:latin typeface="Times New Roman" pitchFamily="18" charset="0"/>
              </a:rPr>
              <a:t>Ц</a:t>
            </a:r>
          </a:p>
        </p:txBody>
      </p:sp>
      <p:sp>
        <p:nvSpPr>
          <p:cNvPr id="34820" name="WordArt 9"/>
          <p:cNvSpPr>
            <a:spLocks noChangeArrowheads="1" noChangeShapeType="1" noTextEdit="1"/>
          </p:cNvSpPr>
          <p:nvPr/>
        </p:nvSpPr>
        <p:spPr bwMode="auto">
          <a:xfrm>
            <a:off x="2592388" y="2424113"/>
            <a:ext cx="2112962" cy="1687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я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1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661989" y="427038"/>
            <a:ext cx="6410342" cy="593092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4450" cap="rnd">
            <a:solidFill>
              <a:srgbClr val="003366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r>
              <a:rPr lang="ru-RU" sz="7200" dirty="0" smtClean="0"/>
              <a:t>Зверь</a:t>
            </a:r>
            <a:endParaRPr lang="ru-RU" sz="7200" dirty="0"/>
          </a:p>
        </p:txBody>
      </p:sp>
      <p:sp>
        <p:nvSpPr>
          <p:cNvPr id="35843" name="Text Box 9"/>
          <p:cNvSpPr txBox="1">
            <a:spLocks noChangeArrowheads="1"/>
          </p:cNvSpPr>
          <p:nvPr/>
        </p:nvSpPr>
        <p:spPr bwMode="auto">
          <a:xfrm>
            <a:off x="2401888" y="1731963"/>
            <a:ext cx="1601787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0">
                <a:solidFill>
                  <a:srgbClr val="4D4D4D"/>
                </a:solidFill>
                <a:latin typeface="Times New Roman" pitchFamily="18" charset="0"/>
              </a:rPr>
              <a:t>д </a:t>
            </a:r>
          </a:p>
        </p:txBody>
      </p:sp>
      <p:sp>
        <p:nvSpPr>
          <p:cNvPr id="35844" name="Text Box 10"/>
          <p:cNvSpPr txBox="1">
            <a:spLocks noChangeArrowheads="1"/>
          </p:cNvSpPr>
          <p:nvPr/>
        </p:nvSpPr>
        <p:spPr bwMode="auto">
          <a:xfrm>
            <a:off x="2514600" y="330200"/>
            <a:ext cx="1601788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0">
                <a:solidFill>
                  <a:schemeClr val="accent2"/>
                </a:solidFill>
                <a:latin typeface="Times New Roman" pitchFamily="18" charset="0"/>
              </a:rPr>
              <a:t>з </a:t>
            </a:r>
          </a:p>
        </p:txBody>
      </p:sp>
      <p:sp>
        <p:nvSpPr>
          <p:cNvPr id="35845" name="Line 11"/>
          <p:cNvSpPr>
            <a:spLocks noChangeShapeType="1"/>
          </p:cNvSpPr>
          <p:nvPr/>
        </p:nvSpPr>
        <p:spPr bwMode="auto">
          <a:xfrm flipV="1">
            <a:off x="2265363" y="2684463"/>
            <a:ext cx="1385887" cy="10572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35846" name="Picture 13" descr="j02309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9475" y="847725"/>
            <a:ext cx="246062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84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661989" y="315913"/>
            <a:ext cx="7196160" cy="582773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4450" cap="rnd">
            <a:solidFill>
              <a:srgbClr val="003366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r>
              <a:rPr lang="ru-RU" sz="5400" dirty="0" smtClean="0"/>
              <a:t>Карта</a:t>
            </a:r>
            <a:endParaRPr lang="ru-RU" sz="5400" dirty="0"/>
          </a:p>
        </p:txBody>
      </p:sp>
      <p:pic>
        <p:nvPicPr>
          <p:cNvPr id="39939" name="Picture 6" descr="Парта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79888" y="760413"/>
            <a:ext cx="3105150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0" name="Text Box 9"/>
          <p:cNvSpPr txBox="1">
            <a:spLocks noChangeArrowheads="1"/>
          </p:cNvSpPr>
          <p:nvPr/>
        </p:nvSpPr>
        <p:spPr bwMode="auto">
          <a:xfrm>
            <a:off x="2538413" y="0"/>
            <a:ext cx="1601787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0">
                <a:solidFill>
                  <a:schemeClr val="accent2"/>
                </a:solidFill>
                <a:latin typeface="Times New Roman" pitchFamily="18" charset="0"/>
              </a:rPr>
              <a:t>к</a:t>
            </a:r>
            <a:r>
              <a:rPr lang="ru-RU" sz="15000">
                <a:solidFill>
                  <a:srgbClr val="4D4D4D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39941" name="Text Box 10"/>
          <p:cNvSpPr txBox="1">
            <a:spLocks noChangeArrowheads="1"/>
          </p:cNvSpPr>
          <p:nvPr/>
        </p:nvSpPr>
        <p:spPr bwMode="auto">
          <a:xfrm>
            <a:off x="2706688" y="1754188"/>
            <a:ext cx="1601787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0">
                <a:solidFill>
                  <a:srgbClr val="4D4D4D"/>
                </a:solidFill>
                <a:latin typeface="Times New Roman" pitchFamily="18" charset="0"/>
              </a:rPr>
              <a:t>п </a:t>
            </a:r>
          </a:p>
        </p:txBody>
      </p:sp>
      <p:sp>
        <p:nvSpPr>
          <p:cNvPr id="39942" name="Line 11"/>
          <p:cNvSpPr>
            <a:spLocks noChangeShapeType="1"/>
          </p:cNvSpPr>
          <p:nvPr/>
        </p:nvSpPr>
        <p:spPr bwMode="auto">
          <a:xfrm flipV="1">
            <a:off x="2706688" y="2609850"/>
            <a:ext cx="1182687" cy="102393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99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661989" y="396875"/>
            <a:ext cx="6838970" cy="553245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4450" cap="rnd">
            <a:solidFill>
              <a:srgbClr val="003366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r>
              <a:rPr lang="ru-RU" sz="8800" dirty="0" smtClean="0"/>
              <a:t>Коза</a:t>
            </a:r>
            <a:endParaRPr lang="ru-RU" sz="8800" dirty="0"/>
          </a:p>
        </p:txBody>
      </p:sp>
      <p:pic>
        <p:nvPicPr>
          <p:cNvPr id="40963" name="Picture 8" descr="Рисунок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7294579">
            <a:off x="3263901" y="1957387"/>
            <a:ext cx="3581400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4" name="Text Box 9"/>
          <p:cNvSpPr txBox="1">
            <a:spLocks noChangeArrowheads="1"/>
          </p:cNvSpPr>
          <p:nvPr/>
        </p:nvSpPr>
        <p:spPr bwMode="auto">
          <a:xfrm>
            <a:off x="2697163" y="176213"/>
            <a:ext cx="1601787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0">
                <a:solidFill>
                  <a:srgbClr val="4D4D4D"/>
                </a:solidFill>
                <a:latin typeface="Times New Roman" pitchFamily="18" charset="0"/>
              </a:rPr>
              <a:t>з </a:t>
            </a:r>
          </a:p>
        </p:txBody>
      </p:sp>
      <p:sp>
        <p:nvSpPr>
          <p:cNvPr id="40965" name="Text Box 10"/>
          <p:cNvSpPr txBox="1">
            <a:spLocks noChangeArrowheads="1"/>
          </p:cNvSpPr>
          <p:nvPr/>
        </p:nvSpPr>
        <p:spPr bwMode="auto">
          <a:xfrm>
            <a:off x="2516188" y="1955800"/>
            <a:ext cx="1601787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0">
                <a:solidFill>
                  <a:srgbClr val="4D4D4D"/>
                </a:solidFill>
                <a:latin typeface="Times New Roman" pitchFamily="18" charset="0"/>
              </a:rPr>
              <a:t>с </a:t>
            </a:r>
          </a:p>
        </p:txBody>
      </p:sp>
      <p:sp>
        <p:nvSpPr>
          <p:cNvPr id="40966" name="Line 11"/>
          <p:cNvSpPr>
            <a:spLocks noChangeShapeType="1"/>
          </p:cNvSpPr>
          <p:nvPr/>
        </p:nvSpPr>
        <p:spPr bwMode="auto">
          <a:xfrm flipV="1">
            <a:off x="2593975" y="2816225"/>
            <a:ext cx="1014413" cy="104933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661989" y="622300"/>
            <a:ext cx="6981846" cy="573565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4450" cap="rnd">
            <a:solidFill>
              <a:srgbClr val="003366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/>
          </a:p>
        </p:txBody>
      </p:sp>
      <p:pic>
        <p:nvPicPr>
          <p:cNvPr id="41987" name="Picture 6" descr="j03049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2158887">
            <a:off x="3743325" y="1193800"/>
            <a:ext cx="1655763" cy="183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8" name="Picture 7" descr="j03049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4540562">
            <a:off x="2825750" y="1662113"/>
            <a:ext cx="1655763" cy="183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9" name="Picture 8" descr="j03049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36059">
            <a:off x="4738688" y="1533525"/>
            <a:ext cx="1855787" cy="205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90" name="Text Box 9"/>
          <p:cNvSpPr txBox="1">
            <a:spLocks noChangeArrowheads="1"/>
          </p:cNvSpPr>
          <p:nvPr/>
        </p:nvSpPr>
        <p:spPr bwMode="auto">
          <a:xfrm>
            <a:off x="2970213" y="2559050"/>
            <a:ext cx="1601787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0">
                <a:solidFill>
                  <a:srgbClr val="4D4D4D"/>
                </a:solidFill>
                <a:latin typeface="Times New Roman" pitchFamily="18" charset="0"/>
              </a:rPr>
              <a:t>р </a:t>
            </a:r>
          </a:p>
        </p:txBody>
      </p:sp>
      <p:sp>
        <p:nvSpPr>
          <p:cNvPr id="41991" name="Text Box 10"/>
          <p:cNvSpPr txBox="1">
            <a:spLocks noChangeArrowheads="1"/>
          </p:cNvSpPr>
          <p:nvPr/>
        </p:nvSpPr>
        <p:spPr bwMode="auto">
          <a:xfrm>
            <a:off x="5291138" y="2586038"/>
            <a:ext cx="1601787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0">
                <a:solidFill>
                  <a:schemeClr val="accent2"/>
                </a:solidFill>
                <a:latin typeface="Times New Roman" pitchFamily="18" charset="0"/>
              </a:rPr>
              <a:t>к</a:t>
            </a:r>
            <a:r>
              <a:rPr lang="ru-RU" sz="15000">
                <a:solidFill>
                  <a:srgbClr val="4D4D4D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41992" name="Text Box 11"/>
          <p:cNvSpPr txBox="1">
            <a:spLocks noChangeArrowheads="1"/>
          </p:cNvSpPr>
          <p:nvPr/>
        </p:nvSpPr>
        <p:spPr bwMode="auto">
          <a:xfrm>
            <a:off x="3770313" y="2784475"/>
            <a:ext cx="1601787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5000">
                <a:solidFill>
                  <a:srgbClr val="4D4D4D"/>
                </a:solidFill>
                <a:latin typeface="Times New Roman" pitchFamily="18" charset="0"/>
              </a:rPr>
              <a:t>=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921529" y="4930146"/>
            <a:ext cx="23439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smtClean="0"/>
              <a:t>Козы</a:t>
            </a:r>
            <a:endParaRPr lang="ru-RU" sz="7200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661989" y="357188"/>
            <a:ext cx="7053284" cy="5500704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4450" cap="rnd">
            <a:solidFill>
              <a:srgbClr val="003366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/>
          </a:p>
        </p:txBody>
      </p:sp>
      <p:sp>
        <p:nvSpPr>
          <p:cNvPr id="49155" name="WordArt 7"/>
          <p:cNvSpPr>
            <a:spLocks noChangeArrowheads="1" noChangeShapeType="1" noTextEdit="1"/>
          </p:cNvSpPr>
          <p:nvPr/>
        </p:nvSpPr>
        <p:spPr bwMode="auto">
          <a:xfrm>
            <a:off x="1428728" y="1285860"/>
            <a:ext cx="5715039" cy="342902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6612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ЛАС </a:t>
            </a:r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88631" y="6093296"/>
            <a:ext cx="30844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/>
              <a:t>Ласточка</a:t>
            </a:r>
            <a:endParaRPr lang="ru-RU" sz="4800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AutoShape 2"/>
          <p:cNvSpPr>
            <a:spLocks noChangeArrowheads="1"/>
          </p:cNvSpPr>
          <p:nvPr/>
        </p:nvSpPr>
        <p:spPr bwMode="auto">
          <a:xfrm>
            <a:off x="142844" y="493713"/>
            <a:ext cx="7929618" cy="5006989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4450" cap="rnd">
            <a:solidFill>
              <a:srgbClr val="003366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/>
          </a:p>
        </p:txBody>
      </p:sp>
      <p:pic>
        <p:nvPicPr>
          <p:cNvPr id="65539" name="Picture 11" descr="j019337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16038" y="1249363"/>
            <a:ext cx="2508250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0" name="Picture 15" descr="Рисунок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15820">
            <a:off x="5557838" y="1614488"/>
            <a:ext cx="1581150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5541" name="Rectangle 19"/>
          <p:cNvSpPr>
            <a:spLocks noChangeArrowheads="1"/>
          </p:cNvSpPr>
          <p:nvPr/>
        </p:nvSpPr>
        <p:spPr bwMode="auto">
          <a:xfrm>
            <a:off x="3286116" y="1827213"/>
            <a:ext cx="164148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ru-RU" sz="14000" b="1" dirty="0" smtClean="0">
                <a:solidFill>
                  <a:srgbClr val="7030A0"/>
                </a:solidFill>
              </a:rPr>
              <a:t>,,</a:t>
            </a:r>
            <a:endParaRPr lang="ru-RU" sz="14000" b="1" dirty="0">
              <a:solidFill>
                <a:srgbClr val="7030A0"/>
              </a:solidFill>
            </a:endParaRPr>
          </a:p>
        </p:txBody>
      </p:sp>
      <p:sp>
        <p:nvSpPr>
          <p:cNvPr id="65542" name="Rectangle 20"/>
          <p:cNvSpPr>
            <a:spLocks noChangeArrowheads="1"/>
          </p:cNvSpPr>
          <p:nvPr/>
        </p:nvSpPr>
        <p:spPr bwMode="auto">
          <a:xfrm>
            <a:off x="5222875" y="0"/>
            <a:ext cx="1635141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ru-RU" sz="14000" b="1" dirty="0">
                <a:solidFill>
                  <a:srgbClr val="7030A0"/>
                </a:solidFill>
              </a:rPr>
              <a:t>,,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AutoShape 2"/>
          <p:cNvSpPr>
            <a:spLocks noChangeArrowheads="1"/>
          </p:cNvSpPr>
          <p:nvPr/>
        </p:nvSpPr>
        <p:spPr bwMode="auto">
          <a:xfrm>
            <a:off x="652463" y="347663"/>
            <a:ext cx="7348561" cy="536735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4450" cap="rnd">
            <a:solidFill>
              <a:srgbClr val="003366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/>
          </a:p>
        </p:txBody>
      </p:sp>
      <p:pic>
        <p:nvPicPr>
          <p:cNvPr id="78851" name="Picture 6" descr="kozel0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84763" y="941388"/>
            <a:ext cx="2611437" cy="276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2" name="Text Box 8"/>
          <p:cNvSpPr txBox="1">
            <a:spLocks noChangeArrowheads="1"/>
          </p:cNvSpPr>
          <p:nvPr/>
        </p:nvSpPr>
        <p:spPr bwMode="auto">
          <a:xfrm>
            <a:off x="1209675" y="825500"/>
            <a:ext cx="4570413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0" dirty="0" err="1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с</a:t>
            </a:r>
            <a:r>
              <a:rPr lang="ru-RU" sz="15000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</a:rPr>
              <a:t>тре</a:t>
            </a:r>
            <a:endParaRPr lang="ru-RU" sz="150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23928" y="6021288"/>
            <a:ext cx="31325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err="1" smtClean="0"/>
              <a:t>Стр</a:t>
            </a:r>
            <a:r>
              <a:rPr lang="en-US" sz="4800" dirty="0" smtClean="0"/>
              <a:t>e</a:t>
            </a:r>
            <a:r>
              <a:rPr lang="ru-RU" sz="4800" dirty="0" smtClean="0"/>
              <a:t>коза</a:t>
            </a:r>
            <a:endParaRPr lang="ru-RU" sz="4800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Ребусы в картинках с ответам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857232"/>
            <a:ext cx="7500990" cy="535785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3851920" y="5373216"/>
            <a:ext cx="317266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800" dirty="0" smtClean="0">
                <a:solidFill>
                  <a:srgbClr val="0070C0"/>
                </a:solidFill>
              </a:rPr>
              <a:t>Лиса</a:t>
            </a:r>
            <a:endParaRPr lang="ru-RU" sz="8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AutoShape 8"/>
          <p:cNvSpPr>
            <a:spLocks noChangeArrowheads="1"/>
          </p:cNvSpPr>
          <p:nvPr/>
        </p:nvSpPr>
        <p:spPr bwMode="auto">
          <a:xfrm>
            <a:off x="661989" y="396875"/>
            <a:ext cx="6910408" cy="581820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4450" cap="rnd">
            <a:solidFill>
              <a:srgbClr val="003366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r>
              <a:rPr lang="ru-RU" sz="13800" dirty="0" smtClean="0"/>
              <a:t>Трава</a:t>
            </a:r>
            <a:endParaRPr lang="ru-RU" sz="13800" dirty="0"/>
          </a:p>
        </p:txBody>
      </p:sp>
      <p:pic>
        <p:nvPicPr>
          <p:cNvPr id="81923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714356"/>
            <a:ext cx="4516457" cy="5035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4" name="Text Box 10"/>
          <p:cNvSpPr txBox="1">
            <a:spLocks noChangeArrowheads="1"/>
          </p:cNvSpPr>
          <p:nvPr/>
        </p:nvSpPr>
        <p:spPr bwMode="auto">
          <a:xfrm>
            <a:off x="3071802" y="3500438"/>
            <a:ext cx="230982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 dirty="0">
                <a:solidFill>
                  <a:srgbClr val="003300"/>
                </a:solidFill>
                <a:latin typeface="Times New Roman" pitchFamily="18" charset="0"/>
              </a:rPr>
              <a:t>ТРА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22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5=Х</a:t>
            </a:r>
            <a:endParaRPr lang="ru-RU" dirty="0"/>
          </a:p>
        </p:txBody>
      </p:sp>
      <p:pic>
        <p:nvPicPr>
          <p:cNvPr id="39938" name="Picture 2" descr="ребусы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00826" y="1357298"/>
            <a:ext cx="238125" cy="1905000"/>
          </a:xfrm>
          <a:prstGeom prst="rect">
            <a:avLst/>
          </a:prstGeom>
          <a:noFill/>
        </p:spPr>
      </p:pic>
      <p:pic>
        <p:nvPicPr>
          <p:cNvPr id="39940" name="Picture 4" descr="ребусы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86050" y="1357298"/>
            <a:ext cx="1285875" cy="1905000"/>
          </a:xfrm>
          <a:prstGeom prst="rect">
            <a:avLst/>
          </a:prstGeom>
          <a:noFill/>
        </p:spPr>
      </p:pic>
      <p:pic>
        <p:nvPicPr>
          <p:cNvPr id="39942" name="Picture 6" descr="ребусы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57686" y="1357298"/>
            <a:ext cx="1143000" cy="1905000"/>
          </a:xfrm>
          <a:prstGeom prst="rect">
            <a:avLst/>
          </a:prstGeom>
          <a:noFill/>
        </p:spPr>
      </p:pic>
      <p:pic>
        <p:nvPicPr>
          <p:cNvPr id="39944" name="Picture 8" descr="ребусы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1357298"/>
            <a:ext cx="238125" cy="1905000"/>
          </a:xfrm>
          <a:prstGeom prst="rect">
            <a:avLst/>
          </a:prstGeom>
          <a:noFill/>
        </p:spPr>
      </p:pic>
      <p:pic>
        <p:nvPicPr>
          <p:cNvPr id="39946" name="Picture 10" descr="ребусы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1357298"/>
            <a:ext cx="238125" cy="1905000"/>
          </a:xfrm>
          <a:prstGeom prst="rect">
            <a:avLst/>
          </a:prstGeom>
          <a:noFill/>
        </p:spPr>
      </p:pic>
      <p:pic>
        <p:nvPicPr>
          <p:cNvPr id="39948" name="Picture 12" descr="ребусы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00892" y="1214422"/>
            <a:ext cx="1362075" cy="1905000"/>
          </a:xfrm>
          <a:prstGeom prst="rect">
            <a:avLst/>
          </a:prstGeom>
          <a:noFill/>
        </p:spPr>
      </p:pic>
      <p:pic>
        <p:nvPicPr>
          <p:cNvPr id="39950" name="Picture 14" descr="ребусы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57818" y="3429000"/>
            <a:ext cx="1928826" cy="581028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987824" y="4941168"/>
            <a:ext cx="31021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0070C0"/>
                </a:solidFill>
              </a:rPr>
              <a:t>Казахстан</a:t>
            </a:r>
            <a:endParaRPr lang="ru-RU" sz="4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AutoShape 2"/>
          <p:cNvSpPr>
            <a:spLocks noChangeArrowheads="1"/>
          </p:cNvSpPr>
          <p:nvPr/>
        </p:nvSpPr>
        <p:spPr bwMode="auto">
          <a:xfrm>
            <a:off x="661989" y="428625"/>
            <a:ext cx="6767532" cy="528639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4450" cap="rnd">
            <a:solidFill>
              <a:srgbClr val="003366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</p:txBody>
      </p:sp>
      <p:sp>
        <p:nvSpPr>
          <p:cNvPr id="95235" name="Text Box 6"/>
          <p:cNvSpPr txBox="1">
            <a:spLocks noChangeArrowheads="1"/>
          </p:cNvSpPr>
          <p:nvPr/>
        </p:nvSpPr>
        <p:spPr bwMode="auto">
          <a:xfrm>
            <a:off x="1609725" y="1528763"/>
            <a:ext cx="2249488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0">
                <a:solidFill>
                  <a:schemeClr val="accent2"/>
                </a:solidFill>
                <a:latin typeface="Times New Roman" pitchFamily="18" charset="0"/>
              </a:rPr>
              <a:t>щ</a:t>
            </a:r>
          </a:p>
        </p:txBody>
      </p:sp>
      <p:pic>
        <p:nvPicPr>
          <p:cNvPr id="95236" name="Picture 7" descr="j00839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03638" y="1809750"/>
            <a:ext cx="2065337" cy="213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237" name="Rectangle 10"/>
          <p:cNvSpPr>
            <a:spLocks noChangeArrowheads="1"/>
          </p:cNvSpPr>
          <p:nvPr/>
        </p:nvSpPr>
        <p:spPr bwMode="auto">
          <a:xfrm>
            <a:off x="3313113" y="0"/>
            <a:ext cx="566737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0" b="1">
                <a:solidFill>
                  <a:srgbClr val="4D4D4D"/>
                </a:solidFill>
              </a:rPr>
              <a:t>,</a:t>
            </a:r>
          </a:p>
        </p:txBody>
      </p:sp>
      <p:sp>
        <p:nvSpPr>
          <p:cNvPr id="95238" name="Text Box 11"/>
          <p:cNvSpPr txBox="1">
            <a:spLocks noChangeArrowheads="1"/>
          </p:cNvSpPr>
          <p:nvPr/>
        </p:nvSpPr>
        <p:spPr bwMode="auto">
          <a:xfrm>
            <a:off x="5907088" y="1504950"/>
            <a:ext cx="132397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0">
                <a:solidFill>
                  <a:srgbClr val="4D4D4D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703638" y="4437112"/>
            <a:ext cx="254428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dirty="0" smtClean="0"/>
              <a:t>Щука</a:t>
            </a:r>
            <a:endParaRPr lang="ru-RU" sz="6600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Ребусы про животных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714356"/>
            <a:ext cx="7429552" cy="4071966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3707904" y="5589240"/>
            <a:ext cx="50481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smtClean="0">
                <a:solidFill>
                  <a:srgbClr val="0070C0"/>
                </a:solidFill>
              </a:rPr>
              <a:t>Тушканчик</a:t>
            </a:r>
            <a:endParaRPr lang="ru-RU" sz="7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rebusi o prirod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714356"/>
            <a:ext cx="7286676" cy="4214842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4427984" y="5445224"/>
            <a:ext cx="43091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smtClean="0"/>
              <a:t>Дубрава</a:t>
            </a:r>
            <a:endParaRPr lang="ru-RU" sz="7200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rebusi o prirod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714356"/>
            <a:ext cx="7215238" cy="5072098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3851920" y="5636703"/>
            <a:ext cx="39469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>
                <a:solidFill>
                  <a:srgbClr val="0070C0"/>
                </a:solidFill>
              </a:rPr>
              <a:t>Листопад</a:t>
            </a:r>
            <a:endParaRPr lang="ru-RU" sz="6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Ребусы про животных в картинках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714356"/>
            <a:ext cx="7215238" cy="4000528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3851920" y="5661248"/>
            <a:ext cx="44037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smtClean="0">
                <a:solidFill>
                  <a:srgbClr val="0070C0"/>
                </a:solidFill>
              </a:rPr>
              <a:t>Верблюд</a:t>
            </a:r>
            <a:endParaRPr lang="ru-RU" sz="7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WordArt 5"/>
          <p:cNvSpPr>
            <a:spLocks noChangeArrowheads="1" noChangeShapeType="1" noTextEdit="1"/>
          </p:cNvSpPr>
          <p:nvPr/>
        </p:nvSpPr>
        <p:spPr bwMode="auto">
          <a:xfrm>
            <a:off x="1792288" y="1177925"/>
            <a:ext cx="2293937" cy="26558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9600" kern="10" dirty="0">
              <a:ln w="9525">
                <a:noFill/>
                <a:round/>
                <a:headEnd/>
                <a:tailEnd/>
              </a:ln>
              <a:solidFill>
                <a:srgbClr val="FF66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1640" y="1484784"/>
            <a:ext cx="6383479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800" dirty="0" smtClean="0">
                <a:solidFill>
                  <a:schemeClr val="accent1">
                    <a:lumMod val="50000"/>
                  </a:schemeClr>
                </a:solidFill>
              </a:rPr>
              <a:t>Спасибо </a:t>
            </a:r>
          </a:p>
          <a:p>
            <a:pPr algn="ctr"/>
            <a:r>
              <a:rPr lang="ru-RU" sz="8800" dirty="0" smtClean="0">
                <a:solidFill>
                  <a:schemeClr val="accent1">
                    <a:lumMod val="50000"/>
                  </a:schemeClr>
                </a:solidFill>
              </a:rPr>
              <a:t>за </a:t>
            </a:r>
          </a:p>
          <a:p>
            <a:pPr algn="ctr"/>
            <a:r>
              <a:rPr lang="ru-RU" sz="8800" dirty="0" smtClean="0">
                <a:solidFill>
                  <a:schemeClr val="accent1">
                    <a:lumMod val="50000"/>
                  </a:schemeClr>
                </a:solidFill>
              </a:rPr>
              <a:t>Внимание.</a:t>
            </a:r>
            <a:endParaRPr lang="ru-RU" sz="8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2"/>
          <p:cNvSpPr>
            <a:spLocks noGrp="1" noChangeArrowheads="1"/>
          </p:cNvSpPr>
          <p:nvPr>
            <p:ph type="ctrTitle"/>
          </p:nvPr>
        </p:nvSpPr>
        <p:spPr bwMode="auto">
          <a:xfrm>
            <a:off x="428596" y="2357430"/>
            <a:ext cx="6480048" cy="230124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1275" cap="rnd" cmpd="thickThin">
            <a:solidFill>
              <a:srgbClr val="CC0000"/>
            </a:solidFill>
            <a:prstDash val="sysDot"/>
            <a:round/>
            <a:headEnd/>
            <a:tailEnd/>
          </a:ln>
        </p:spPr>
        <p:txBody>
          <a:bodyPr wrap="none" anchor="ctr">
            <a:normAutofit/>
          </a:bodyPr>
          <a:lstStyle/>
          <a:p>
            <a:pPr algn="l"/>
            <a:r>
              <a:rPr lang="ru-RU" sz="8800" dirty="0" smtClean="0"/>
              <a:t>А , </a:t>
            </a:r>
            <a:endParaRPr lang="ru-RU" sz="8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6000" dirty="0" smtClean="0"/>
              <a:t>аист</a:t>
            </a:r>
            <a:endParaRPr lang="ru-RU" sz="6000" dirty="0"/>
          </a:p>
        </p:txBody>
      </p:sp>
      <p:pic>
        <p:nvPicPr>
          <p:cNvPr id="5" name="Picture 24" descr="j0430997"/>
          <p:cNvPicPr>
            <a:picLocks noChangeAspect="1" noChangeArrowheads="1"/>
          </p:cNvPicPr>
          <p:nvPr/>
        </p:nvPicPr>
        <p:blipFill>
          <a:blip r:embed="rId3">
            <a:lum bright="30000"/>
          </a:blip>
          <a:srcRect/>
          <a:stretch>
            <a:fillRect/>
          </a:stretch>
        </p:blipFill>
        <p:spPr bwMode="auto">
          <a:xfrm rot="5621066">
            <a:off x="3915557" y="667195"/>
            <a:ext cx="4104865" cy="536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979712" y="5775041"/>
            <a:ext cx="220445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dirty="0" smtClean="0">
                <a:solidFill>
                  <a:srgbClr val="0070C0"/>
                </a:solidFill>
              </a:rPr>
              <a:t>Аист</a:t>
            </a:r>
            <a:endParaRPr lang="ru-RU" sz="6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9"/>
          <p:cNvSpPr>
            <a:spLocks noChangeArrowheads="1"/>
          </p:cNvSpPr>
          <p:nvPr/>
        </p:nvSpPr>
        <p:spPr bwMode="auto">
          <a:xfrm>
            <a:off x="727075" y="458788"/>
            <a:ext cx="6416693" cy="518479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4450" cap="rnd">
            <a:solidFill>
              <a:srgbClr val="003366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/>
          </a:p>
        </p:txBody>
      </p:sp>
      <p:pic>
        <p:nvPicPr>
          <p:cNvPr id="6147" name="Picture 10" descr="j042414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4650" y="1252538"/>
            <a:ext cx="2373313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 Box 11"/>
          <p:cNvSpPr txBox="1">
            <a:spLocks noChangeArrowheads="1"/>
          </p:cNvSpPr>
          <p:nvPr/>
        </p:nvSpPr>
        <p:spPr bwMode="auto">
          <a:xfrm>
            <a:off x="4572000" y="877888"/>
            <a:ext cx="3060700" cy="268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7000">
                <a:solidFill>
                  <a:srgbClr val="4D4D4D"/>
                </a:solidFill>
                <a:latin typeface="Times New Roman" pitchFamily="18" charset="0"/>
              </a:rPr>
              <a:t>ка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91629" y="5912722"/>
            <a:ext cx="32335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/>
              <a:t>Баранка</a:t>
            </a:r>
            <a:endParaRPr lang="ru-RU" sz="5400" dirty="0"/>
          </a:p>
        </p:txBody>
      </p:sp>
    </p:spTree>
  </p:cSld>
  <p:clrMapOvr>
    <a:masterClrMapping/>
  </p:clrMapOvr>
  <p:transition spd="slow"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2"/>
          <p:cNvSpPr>
            <a:spLocks noChangeArrowheads="1"/>
          </p:cNvSpPr>
          <p:nvPr/>
        </p:nvSpPr>
        <p:spPr bwMode="auto">
          <a:xfrm>
            <a:off x="1148538" y="692696"/>
            <a:ext cx="6845321" cy="579439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4450" cap="rnd">
            <a:solidFill>
              <a:srgbClr val="003366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 sz="4400" dirty="0" smtClean="0"/>
          </a:p>
          <a:p>
            <a:pPr algn="ctr" eaLnBrk="0" hangingPunct="0"/>
            <a:endParaRPr lang="ru-RU" sz="4400" dirty="0"/>
          </a:p>
          <a:p>
            <a:pPr algn="ctr" eaLnBrk="0" hangingPunct="0"/>
            <a:endParaRPr lang="ru-RU" sz="4400" dirty="0" smtClean="0"/>
          </a:p>
          <a:p>
            <a:pPr algn="ctr" eaLnBrk="0" hangingPunct="0"/>
            <a:r>
              <a:rPr lang="ru-RU" sz="4400" dirty="0" smtClean="0"/>
              <a:t>Гроза</a:t>
            </a:r>
            <a:endParaRPr lang="ru-RU" sz="4400" dirty="0"/>
          </a:p>
        </p:txBody>
      </p:sp>
      <p:pic>
        <p:nvPicPr>
          <p:cNvPr id="18435" name="Picture 13" descr="j0296291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65563" y="868075"/>
            <a:ext cx="3435350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ext Box 14"/>
          <p:cNvSpPr txBox="1">
            <a:spLocks noChangeArrowheads="1"/>
          </p:cNvSpPr>
          <p:nvPr/>
        </p:nvSpPr>
        <p:spPr bwMode="auto">
          <a:xfrm>
            <a:off x="2425700" y="865188"/>
            <a:ext cx="1439863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0" b="1">
                <a:solidFill>
                  <a:schemeClr val="accent2"/>
                </a:solidFill>
                <a:latin typeface="Times New Roman" pitchFamily="18" charset="0"/>
              </a:rPr>
              <a:t>г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0"/>
          <p:cNvSpPr>
            <a:spLocks noChangeArrowheads="1"/>
          </p:cNvSpPr>
          <p:nvPr/>
        </p:nvSpPr>
        <p:spPr bwMode="auto">
          <a:xfrm>
            <a:off x="661989" y="344488"/>
            <a:ext cx="7124722" cy="594203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4450" cap="rnd">
            <a:solidFill>
              <a:srgbClr val="003366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r>
              <a:rPr lang="ru-RU" sz="5400" dirty="0" smtClean="0"/>
              <a:t>Деревни</a:t>
            </a:r>
            <a:endParaRPr lang="ru-RU" sz="5400" dirty="0"/>
          </a:p>
        </p:txBody>
      </p:sp>
      <p:pic>
        <p:nvPicPr>
          <p:cNvPr id="20483" name="Picture 21" descr="na01441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2850" y="889000"/>
            <a:ext cx="3024188" cy="341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Rectangle 22"/>
          <p:cNvSpPr>
            <a:spLocks noChangeArrowheads="1"/>
          </p:cNvSpPr>
          <p:nvPr/>
        </p:nvSpPr>
        <p:spPr bwMode="auto">
          <a:xfrm>
            <a:off x="3970338" y="-153988"/>
            <a:ext cx="811212" cy="2225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0" b="1" dirty="0"/>
              <a:t>,</a:t>
            </a:r>
          </a:p>
        </p:txBody>
      </p:sp>
      <p:sp>
        <p:nvSpPr>
          <p:cNvPr id="20485" name="Rectangle 25"/>
          <p:cNvSpPr>
            <a:spLocks noChangeArrowheads="1"/>
          </p:cNvSpPr>
          <p:nvPr/>
        </p:nvSpPr>
        <p:spPr bwMode="auto">
          <a:xfrm>
            <a:off x="4572000" y="1433513"/>
            <a:ext cx="811213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0" b="1"/>
              <a:t>,</a:t>
            </a:r>
          </a:p>
        </p:txBody>
      </p:sp>
      <p:pic>
        <p:nvPicPr>
          <p:cNvPr id="20486" name="Picture 26" descr="STUMP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83313" y="3408363"/>
            <a:ext cx="1849437" cy="912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27" descr="STUMP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3408363"/>
            <a:ext cx="1849438" cy="912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661989" y="376238"/>
            <a:ext cx="6124590" cy="5838844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4450" cap="rnd">
            <a:solidFill>
              <a:srgbClr val="003366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r>
              <a:rPr lang="ru-RU" sz="6600" dirty="0" smtClean="0"/>
              <a:t>Дятел</a:t>
            </a:r>
            <a:endParaRPr lang="ru-RU" sz="6600" dirty="0"/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1501775" y="1222375"/>
            <a:ext cx="3489325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</a:rPr>
              <a:t>д</a:t>
            </a:r>
            <a:r>
              <a:rPr lang="ru-RU" sz="15000" dirty="0" err="1">
                <a:solidFill>
                  <a:srgbClr val="4D4D4D"/>
                </a:solidFill>
                <a:latin typeface="Times New Roman" pitchFamily="18" charset="0"/>
              </a:rPr>
              <a:t>ят</a:t>
            </a:r>
            <a:endParaRPr lang="ru-RU" sz="15000" dirty="0">
              <a:solidFill>
                <a:srgbClr val="4D4D4D"/>
              </a:solidFill>
              <a:latin typeface="Times New Roman" pitchFamily="18" charset="0"/>
            </a:endParaRPr>
          </a:p>
        </p:txBody>
      </p:sp>
      <p:pic>
        <p:nvPicPr>
          <p:cNvPr id="24580" name="Picture 9" descr="j035134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43456">
            <a:off x="4768850" y="1136650"/>
            <a:ext cx="1908175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Rectangle 10"/>
          <p:cNvSpPr>
            <a:spLocks noChangeArrowheads="1"/>
          </p:cNvSpPr>
          <p:nvPr/>
        </p:nvSpPr>
        <p:spPr bwMode="auto">
          <a:xfrm>
            <a:off x="6640513" y="-358775"/>
            <a:ext cx="811212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14000" b="1">
                <a:solidFill>
                  <a:srgbClr val="4D4D4D"/>
                </a:solidFill>
              </a:rPr>
              <a:t>,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5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661989" y="325438"/>
            <a:ext cx="6838970" cy="5532454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4450" cap="rnd">
            <a:solidFill>
              <a:srgbClr val="003366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/>
          </a:p>
        </p:txBody>
      </p:sp>
      <p:pic>
        <p:nvPicPr>
          <p:cNvPr id="28675" name="Picture 6" descr="j019882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48125" y="1255713"/>
            <a:ext cx="3138488" cy="271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6" name="Text Box 7"/>
          <p:cNvSpPr txBox="1">
            <a:spLocks noChangeArrowheads="1"/>
          </p:cNvSpPr>
          <p:nvPr/>
        </p:nvSpPr>
        <p:spPr bwMode="auto">
          <a:xfrm>
            <a:off x="2284413" y="1666875"/>
            <a:ext cx="1601787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0" dirty="0">
                <a:solidFill>
                  <a:srgbClr val="4D4D4D"/>
                </a:solidFill>
                <a:latin typeface="Times New Roman" pitchFamily="18" charset="0"/>
              </a:rPr>
              <a:t>л </a:t>
            </a:r>
          </a:p>
        </p:txBody>
      </p:sp>
      <p:sp>
        <p:nvSpPr>
          <p:cNvPr id="28677" name="Line 8"/>
          <p:cNvSpPr>
            <a:spLocks noChangeShapeType="1"/>
          </p:cNvSpPr>
          <p:nvPr/>
        </p:nvSpPr>
        <p:spPr bwMode="auto">
          <a:xfrm flipV="1">
            <a:off x="2332038" y="2571750"/>
            <a:ext cx="1157287" cy="126523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678" name="Text Box 9"/>
          <p:cNvSpPr txBox="1">
            <a:spLocks noChangeArrowheads="1"/>
          </p:cNvSpPr>
          <p:nvPr/>
        </p:nvSpPr>
        <p:spPr bwMode="auto">
          <a:xfrm>
            <a:off x="2105025" y="379413"/>
            <a:ext cx="1601788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5000">
                <a:solidFill>
                  <a:schemeClr val="accent2"/>
                </a:solidFill>
                <a:latin typeface="Times New Roman" pitchFamily="18" charset="0"/>
              </a:rPr>
              <a:t>ж</a:t>
            </a:r>
            <a:r>
              <a:rPr lang="ru-RU" sz="15000">
                <a:solidFill>
                  <a:srgbClr val="4D4D4D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47864" y="4221088"/>
            <a:ext cx="185499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dirty="0" smtClean="0"/>
              <a:t>Жук</a:t>
            </a:r>
            <a:endParaRPr lang="ru-RU" sz="6600" dirty="0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661988" y="282575"/>
            <a:ext cx="6838969" cy="578963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44450" cap="rnd">
            <a:solidFill>
              <a:srgbClr val="003366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endParaRPr lang="ru-RU" dirty="0" smtClean="0"/>
          </a:p>
          <a:p>
            <a:pPr algn="ctr" eaLnBrk="0" hangingPunct="0"/>
            <a:endParaRPr lang="ru-RU" dirty="0"/>
          </a:p>
          <a:p>
            <a:pPr algn="ctr" eaLnBrk="0" hangingPunct="0"/>
            <a:r>
              <a:rPr lang="ru-RU" sz="8000" dirty="0" smtClean="0"/>
              <a:t>Заря</a:t>
            </a:r>
            <a:endParaRPr lang="ru-RU" sz="8000" dirty="0"/>
          </a:p>
        </p:txBody>
      </p:sp>
      <p:sp>
        <p:nvSpPr>
          <p:cNvPr id="33795" name="Text Box 6"/>
          <p:cNvSpPr txBox="1">
            <a:spLocks noChangeArrowheads="1"/>
          </p:cNvSpPr>
          <p:nvPr/>
        </p:nvSpPr>
        <p:spPr bwMode="auto">
          <a:xfrm>
            <a:off x="3194050" y="-214313"/>
            <a:ext cx="1897063" cy="3292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1000">
                <a:solidFill>
                  <a:srgbClr val="CC0000"/>
                </a:solidFill>
                <a:latin typeface="Times New Roman" pitchFamily="18" charset="0"/>
              </a:rPr>
              <a:t>я</a:t>
            </a:r>
          </a:p>
        </p:txBody>
      </p:sp>
      <p:sp>
        <p:nvSpPr>
          <p:cNvPr id="33796" name="Text Box 7"/>
          <p:cNvSpPr txBox="1">
            <a:spLocks noChangeArrowheads="1"/>
          </p:cNvSpPr>
          <p:nvPr/>
        </p:nvSpPr>
        <p:spPr bwMode="auto">
          <a:xfrm>
            <a:off x="3873500" y="989013"/>
            <a:ext cx="2328863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5000" dirty="0">
                <a:solidFill>
                  <a:srgbClr val="4D4D4D"/>
                </a:solidFill>
                <a:latin typeface="Times New Roman" pitchFamily="18" charset="0"/>
              </a:rPr>
              <a:t>Р</a:t>
            </a: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7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143</TotalTime>
  <Words>135</Words>
  <Application>Microsoft Office PowerPoint</Application>
  <PresentationFormat>Экран (4:3)</PresentationFormat>
  <Paragraphs>224</Paragraphs>
  <Slides>25</Slides>
  <Notes>23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Яркая</vt:lpstr>
      <vt:lpstr>Ребусы «Воспевая родные просторы…»  для 1-4 классов</vt:lpstr>
      <vt:lpstr>Презентация PowerPoint</vt:lpstr>
      <vt:lpstr>А ,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Ребусы-загадки для 1-4 классов</dc:title>
  <dc:creator>Svetlana</dc:creator>
  <cp:lastModifiedBy>User</cp:lastModifiedBy>
  <cp:revision>53</cp:revision>
  <dcterms:created xsi:type="dcterms:W3CDTF">2016-12-06T13:38:24Z</dcterms:created>
  <dcterms:modified xsi:type="dcterms:W3CDTF">2018-02-06T14:07:46Z</dcterms:modified>
</cp:coreProperties>
</file>