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Население села "Пятигорское"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Мужчины</c:v>
                </c:pt>
              </c:strCache>
            </c:strRef>
          </c:tx>
          <c:spPr>
            <a:solidFill>
              <a:srgbClr val="00206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1999 год</c:v>
                </c:pt>
                <c:pt idx="1">
                  <c:v>2009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381</c:v>
                </c:pt>
                <c:pt idx="1">
                  <c:v>268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Женщины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1999 год</c:v>
                </c:pt>
                <c:pt idx="1">
                  <c:v>2009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416</c:v>
                </c:pt>
                <c:pt idx="1">
                  <c:v>283</c:v>
                </c:pt>
              </c:numCache>
            </c:numRef>
          </c:val>
        </c:ser>
        <c:dLbls>
          <c:showVal val="1"/>
        </c:dLbls>
        <c:gapWidth val="65"/>
        <c:axId val="60704640"/>
        <c:axId val="60706176"/>
      </c:barChart>
      <c:catAx>
        <c:axId val="607046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706176"/>
        <c:crosses val="autoZero"/>
        <c:auto val="1"/>
        <c:lblAlgn val="ctr"/>
        <c:lblOffset val="100"/>
      </c:catAx>
      <c:valAx>
        <c:axId val="607061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60704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/>
              <a:t>Есть ли у Вас желание заниматься  животноводством  и каким?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КРС</c:v>
                </c:pt>
                <c:pt idx="1">
                  <c:v>Свиньи</c:v>
                </c:pt>
                <c:pt idx="2">
                  <c:v>Овцы</c:v>
                </c:pt>
                <c:pt idx="3">
                  <c:v>Птицы</c:v>
                </c:pt>
                <c:pt idx="4">
                  <c:v>Коневодство</c:v>
                </c:pt>
                <c:pt idx="5">
                  <c:v>Нет желания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gapWidth val="41"/>
        <c:axId val="60714368"/>
        <c:axId val="139998336"/>
      </c:barChart>
      <c:catAx>
        <c:axId val="60714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998336"/>
        <c:crosses val="autoZero"/>
        <c:auto val="1"/>
        <c:lblAlgn val="ctr"/>
        <c:lblOffset val="100"/>
      </c:catAx>
      <c:valAx>
        <c:axId val="13999833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6071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AD40CD-0255-4B17-9B18-3FFB8CDDB7A8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9DB8740-1D73-4420-8000-2A394A9A8B81}">
      <dgm:prSet phldrT="[Текст]"/>
      <dgm:spPr/>
      <dgm:t>
        <a:bodyPr/>
        <a:lstStyle/>
        <a:p>
          <a:r>
            <a:rPr lang="ru-RU" b="1"/>
            <a:t>животноводство</a:t>
          </a:r>
        </a:p>
      </dgm:t>
    </dgm:pt>
    <dgm:pt modelId="{43DE36FE-0A11-4B43-AE09-CBCD657F0A76}" type="parTrans" cxnId="{80642C1B-9903-4927-AE63-CAC6B401370C}">
      <dgm:prSet/>
      <dgm:spPr/>
      <dgm:t>
        <a:bodyPr/>
        <a:lstStyle/>
        <a:p>
          <a:endParaRPr lang="ru-RU" b="1"/>
        </a:p>
      </dgm:t>
    </dgm:pt>
    <dgm:pt modelId="{27CFB174-4EA2-4B54-A7FA-9E123DFB61D5}" type="sibTrans" cxnId="{80642C1B-9903-4927-AE63-CAC6B401370C}">
      <dgm:prSet/>
      <dgm:spPr/>
      <dgm:t>
        <a:bodyPr/>
        <a:lstStyle/>
        <a:p>
          <a:endParaRPr lang="ru-RU" b="1"/>
        </a:p>
      </dgm:t>
    </dgm:pt>
    <dgm:pt modelId="{8DBB3311-ACC7-41DC-AB5A-F31CB206A260}">
      <dgm:prSet phldrT="[Текст]"/>
      <dgm:spPr/>
      <dgm:t>
        <a:bodyPr/>
        <a:lstStyle/>
        <a:p>
          <a:r>
            <a:rPr lang="ru-RU" b="1"/>
            <a:t>рабочие места</a:t>
          </a:r>
        </a:p>
      </dgm:t>
    </dgm:pt>
    <dgm:pt modelId="{4A21724D-464B-46DD-B748-AB75919D8515}" type="parTrans" cxnId="{395458E5-8F61-4AC9-BA7A-0DF0F0B595EB}">
      <dgm:prSet/>
      <dgm:spPr/>
      <dgm:t>
        <a:bodyPr/>
        <a:lstStyle/>
        <a:p>
          <a:endParaRPr lang="ru-RU" b="1"/>
        </a:p>
      </dgm:t>
    </dgm:pt>
    <dgm:pt modelId="{F60C7155-7137-4D26-9666-06FD159DBCC7}" type="sibTrans" cxnId="{395458E5-8F61-4AC9-BA7A-0DF0F0B595EB}">
      <dgm:prSet/>
      <dgm:spPr/>
      <dgm:t>
        <a:bodyPr/>
        <a:lstStyle/>
        <a:p>
          <a:endParaRPr lang="ru-RU" b="1"/>
        </a:p>
      </dgm:t>
    </dgm:pt>
    <dgm:pt modelId="{F0323C6C-F895-45FD-B68B-A9831B7F3408}">
      <dgm:prSet phldrT="[Текст]"/>
      <dgm:spPr/>
      <dgm:t>
        <a:bodyPr/>
        <a:lstStyle/>
        <a:p>
          <a:r>
            <a:rPr lang="ru-RU" b="1"/>
            <a:t>налоги</a:t>
          </a:r>
        </a:p>
      </dgm:t>
    </dgm:pt>
    <dgm:pt modelId="{93B2C4ED-68BF-4C79-891D-54B399FB1703}" type="parTrans" cxnId="{F2CDBF9E-4B5B-4E4B-93EB-2C94F8C47D9F}">
      <dgm:prSet/>
      <dgm:spPr/>
      <dgm:t>
        <a:bodyPr/>
        <a:lstStyle/>
        <a:p>
          <a:endParaRPr lang="ru-RU" b="1"/>
        </a:p>
      </dgm:t>
    </dgm:pt>
    <dgm:pt modelId="{0A34BA5F-4C47-4E8C-8A2E-D0F1F201EA73}" type="sibTrans" cxnId="{F2CDBF9E-4B5B-4E4B-93EB-2C94F8C47D9F}">
      <dgm:prSet/>
      <dgm:spPr/>
      <dgm:t>
        <a:bodyPr/>
        <a:lstStyle/>
        <a:p>
          <a:endParaRPr lang="ru-RU" b="1"/>
        </a:p>
      </dgm:t>
    </dgm:pt>
    <dgm:pt modelId="{F63352F4-1752-440A-A065-885ED687262E}">
      <dgm:prSet phldrT="[Текст]"/>
      <dgm:spPr/>
      <dgm:t>
        <a:bodyPr/>
        <a:lstStyle/>
        <a:p>
          <a:r>
            <a:rPr lang="ru-RU" b="1"/>
            <a:t>повышение уровня жизни</a:t>
          </a:r>
        </a:p>
      </dgm:t>
    </dgm:pt>
    <dgm:pt modelId="{B51D302E-896B-48F9-BFC4-84F3AD3020B8}" type="parTrans" cxnId="{B586507E-0EDF-4754-B29B-F220D3A56BB9}">
      <dgm:prSet/>
      <dgm:spPr/>
      <dgm:t>
        <a:bodyPr/>
        <a:lstStyle/>
        <a:p>
          <a:endParaRPr lang="ru-RU" b="1"/>
        </a:p>
      </dgm:t>
    </dgm:pt>
    <dgm:pt modelId="{088ED7AA-94DA-41B5-B5C7-E268CBBD38AD}" type="sibTrans" cxnId="{B586507E-0EDF-4754-B29B-F220D3A56BB9}">
      <dgm:prSet/>
      <dgm:spPr/>
      <dgm:t>
        <a:bodyPr/>
        <a:lstStyle/>
        <a:p>
          <a:endParaRPr lang="ru-RU" b="1"/>
        </a:p>
      </dgm:t>
    </dgm:pt>
    <dgm:pt modelId="{C098036A-1B0B-4FAE-AED6-CB1BF6DF2CEE}">
      <dgm:prSet/>
      <dgm:spPr/>
      <dgm:t>
        <a:bodyPr/>
        <a:lstStyle/>
        <a:p>
          <a:r>
            <a:rPr lang="ru-RU" b="1"/>
            <a:t>собственная продукция</a:t>
          </a:r>
        </a:p>
      </dgm:t>
    </dgm:pt>
    <dgm:pt modelId="{DBC253CE-8A91-4BE3-AAE3-5597694D59CB}" type="parTrans" cxnId="{AEC4665A-E701-4F98-9553-62F38F10C04D}">
      <dgm:prSet/>
      <dgm:spPr/>
      <dgm:t>
        <a:bodyPr/>
        <a:lstStyle/>
        <a:p>
          <a:endParaRPr lang="ru-RU" b="1"/>
        </a:p>
      </dgm:t>
    </dgm:pt>
    <dgm:pt modelId="{55DEA62B-CE5A-44EA-A703-7A887EE2EF3A}" type="sibTrans" cxnId="{AEC4665A-E701-4F98-9553-62F38F10C04D}">
      <dgm:prSet/>
      <dgm:spPr/>
      <dgm:t>
        <a:bodyPr/>
        <a:lstStyle/>
        <a:p>
          <a:endParaRPr lang="ru-RU" b="1"/>
        </a:p>
      </dgm:t>
    </dgm:pt>
    <dgm:pt modelId="{37B01045-AB2C-491E-B45B-ACA7CE16098A}" type="pres">
      <dgm:prSet presAssocID="{38AD40CD-0255-4B17-9B18-3FFB8CDDB7A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4F1A193-5657-4FE9-8BB2-C1848F602669}" type="pres">
      <dgm:prSet presAssocID="{99DB8740-1D73-4420-8000-2A394A9A8B8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C0EF538-655B-45F6-9F21-301593F39C6A}" type="pres">
      <dgm:prSet presAssocID="{99DB8740-1D73-4420-8000-2A394A9A8B81}" presName="rootComposite1" presStyleCnt="0"/>
      <dgm:spPr/>
      <dgm:t>
        <a:bodyPr/>
        <a:lstStyle/>
        <a:p>
          <a:endParaRPr lang="ru-RU"/>
        </a:p>
      </dgm:t>
    </dgm:pt>
    <dgm:pt modelId="{5A3E4825-4ED0-41E7-9EC0-5C8F00FE1236}" type="pres">
      <dgm:prSet presAssocID="{99DB8740-1D73-4420-8000-2A394A9A8B8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FAE10E-64DF-45D8-882C-9F4039F301FC}" type="pres">
      <dgm:prSet presAssocID="{99DB8740-1D73-4420-8000-2A394A9A8B8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7A89F94-BACE-4CA5-9BDE-5EAAD6DB3E7D}" type="pres">
      <dgm:prSet presAssocID="{99DB8740-1D73-4420-8000-2A394A9A8B81}" presName="hierChild2" presStyleCnt="0"/>
      <dgm:spPr/>
      <dgm:t>
        <a:bodyPr/>
        <a:lstStyle/>
        <a:p>
          <a:endParaRPr lang="ru-RU"/>
        </a:p>
      </dgm:t>
    </dgm:pt>
    <dgm:pt modelId="{92197134-E140-45B0-96EC-C8909D950F87}" type="pres">
      <dgm:prSet presAssocID="{4A21724D-464B-46DD-B748-AB75919D8515}" presName="Name37" presStyleLbl="parChTrans1D2" presStyleIdx="0" presStyleCnt="4"/>
      <dgm:spPr/>
      <dgm:t>
        <a:bodyPr/>
        <a:lstStyle/>
        <a:p>
          <a:endParaRPr lang="ru-RU"/>
        </a:p>
      </dgm:t>
    </dgm:pt>
    <dgm:pt modelId="{A8C43A04-A7FD-4AEB-8126-BD287408F349}" type="pres">
      <dgm:prSet presAssocID="{8DBB3311-ACC7-41DC-AB5A-F31CB206A260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A76357E-93B1-47C1-98DE-A69D81D2EF28}" type="pres">
      <dgm:prSet presAssocID="{8DBB3311-ACC7-41DC-AB5A-F31CB206A260}" presName="rootComposite" presStyleCnt="0"/>
      <dgm:spPr/>
      <dgm:t>
        <a:bodyPr/>
        <a:lstStyle/>
        <a:p>
          <a:endParaRPr lang="ru-RU"/>
        </a:p>
      </dgm:t>
    </dgm:pt>
    <dgm:pt modelId="{F13818D6-DE7B-4027-8EF8-7F0F1E9B7B31}" type="pres">
      <dgm:prSet presAssocID="{8DBB3311-ACC7-41DC-AB5A-F31CB206A260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4D1DB0-B4F1-4F4A-9FD4-BE5F103E6673}" type="pres">
      <dgm:prSet presAssocID="{8DBB3311-ACC7-41DC-AB5A-F31CB206A260}" presName="rootConnector" presStyleLbl="node2" presStyleIdx="0" presStyleCnt="4"/>
      <dgm:spPr/>
      <dgm:t>
        <a:bodyPr/>
        <a:lstStyle/>
        <a:p>
          <a:endParaRPr lang="ru-RU"/>
        </a:p>
      </dgm:t>
    </dgm:pt>
    <dgm:pt modelId="{10CD8C97-7B5D-4AD0-96C4-FB995245A7A4}" type="pres">
      <dgm:prSet presAssocID="{8DBB3311-ACC7-41DC-AB5A-F31CB206A260}" presName="hierChild4" presStyleCnt="0"/>
      <dgm:spPr/>
      <dgm:t>
        <a:bodyPr/>
        <a:lstStyle/>
        <a:p>
          <a:endParaRPr lang="ru-RU"/>
        </a:p>
      </dgm:t>
    </dgm:pt>
    <dgm:pt modelId="{F5BCE76D-90F1-43D1-8FE7-C3FEFC5FF11F}" type="pres">
      <dgm:prSet presAssocID="{8DBB3311-ACC7-41DC-AB5A-F31CB206A260}" presName="hierChild5" presStyleCnt="0"/>
      <dgm:spPr/>
      <dgm:t>
        <a:bodyPr/>
        <a:lstStyle/>
        <a:p>
          <a:endParaRPr lang="ru-RU"/>
        </a:p>
      </dgm:t>
    </dgm:pt>
    <dgm:pt modelId="{C7B41E8C-3B58-484E-A0A0-6F069A7AF766}" type="pres">
      <dgm:prSet presAssocID="{93B2C4ED-68BF-4C79-891D-54B399FB1703}" presName="Name37" presStyleLbl="parChTrans1D2" presStyleIdx="1" presStyleCnt="4"/>
      <dgm:spPr/>
      <dgm:t>
        <a:bodyPr/>
        <a:lstStyle/>
        <a:p>
          <a:endParaRPr lang="ru-RU"/>
        </a:p>
      </dgm:t>
    </dgm:pt>
    <dgm:pt modelId="{2AB2088A-87CF-41BD-973C-A597F53254EE}" type="pres">
      <dgm:prSet presAssocID="{F0323C6C-F895-45FD-B68B-A9831B7F340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967818A-827B-4DCD-BD3F-9529A8D972C0}" type="pres">
      <dgm:prSet presAssocID="{F0323C6C-F895-45FD-B68B-A9831B7F3408}" presName="rootComposite" presStyleCnt="0"/>
      <dgm:spPr/>
      <dgm:t>
        <a:bodyPr/>
        <a:lstStyle/>
        <a:p>
          <a:endParaRPr lang="ru-RU"/>
        </a:p>
      </dgm:t>
    </dgm:pt>
    <dgm:pt modelId="{074C68BA-11CB-4783-90A1-8C37FCDD42ED}" type="pres">
      <dgm:prSet presAssocID="{F0323C6C-F895-45FD-B68B-A9831B7F3408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A94C18-FB8F-4213-B2AC-CE383E1A9ADF}" type="pres">
      <dgm:prSet presAssocID="{F0323C6C-F895-45FD-B68B-A9831B7F3408}" presName="rootConnector" presStyleLbl="node2" presStyleIdx="1" presStyleCnt="4"/>
      <dgm:spPr/>
      <dgm:t>
        <a:bodyPr/>
        <a:lstStyle/>
        <a:p>
          <a:endParaRPr lang="ru-RU"/>
        </a:p>
      </dgm:t>
    </dgm:pt>
    <dgm:pt modelId="{2B469895-6A7E-4BF0-BE56-488AE52B622E}" type="pres">
      <dgm:prSet presAssocID="{F0323C6C-F895-45FD-B68B-A9831B7F3408}" presName="hierChild4" presStyleCnt="0"/>
      <dgm:spPr/>
      <dgm:t>
        <a:bodyPr/>
        <a:lstStyle/>
        <a:p>
          <a:endParaRPr lang="ru-RU"/>
        </a:p>
      </dgm:t>
    </dgm:pt>
    <dgm:pt modelId="{0B7FC41C-F043-4F29-A3FA-B91AAE3FC9B9}" type="pres">
      <dgm:prSet presAssocID="{F0323C6C-F895-45FD-B68B-A9831B7F3408}" presName="hierChild5" presStyleCnt="0"/>
      <dgm:spPr/>
      <dgm:t>
        <a:bodyPr/>
        <a:lstStyle/>
        <a:p>
          <a:endParaRPr lang="ru-RU"/>
        </a:p>
      </dgm:t>
    </dgm:pt>
    <dgm:pt modelId="{6BE663C9-1246-4105-9A2D-43F364656067}" type="pres">
      <dgm:prSet presAssocID="{DBC253CE-8A91-4BE3-AAE3-5597694D59CB}" presName="Name37" presStyleLbl="parChTrans1D2" presStyleIdx="2" presStyleCnt="4"/>
      <dgm:spPr/>
      <dgm:t>
        <a:bodyPr/>
        <a:lstStyle/>
        <a:p>
          <a:endParaRPr lang="ru-RU"/>
        </a:p>
      </dgm:t>
    </dgm:pt>
    <dgm:pt modelId="{43CA2623-4994-41B1-AA8A-924029532359}" type="pres">
      <dgm:prSet presAssocID="{C098036A-1B0B-4FAE-AED6-CB1BF6DF2CEE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AACC9F1-9F38-4986-8B47-E69235A3BA9B}" type="pres">
      <dgm:prSet presAssocID="{C098036A-1B0B-4FAE-AED6-CB1BF6DF2CEE}" presName="rootComposite" presStyleCnt="0"/>
      <dgm:spPr/>
      <dgm:t>
        <a:bodyPr/>
        <a:lstStyle/>
        <a:p>
          <a:endParaRPr lang="ru-RU"/>
        </a:p>
      </dgm:t>
    </dgm:pt>
    <dgm:pt modelId="{D4245BB1-87EB-4A65-9E50-E10BB44FC0E0}" type="pres">
      <dgm:prSet presAssocID="{C098036A-1B0B-4FAE-AED6-CB1BF6DF2CEE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A85E2D-D642-4734-B502-29A99B6C37B8}" type="pres">
      <dgm:prSet presAssocID="{C098036A-1B0B-4FAE-AED6-CB1BF6DF2CEE}" presName="rootConnector" presStyleLbl="node2" presStyleIdx="2" presStyleCnt="4"/>
      <dgm:spPr/>
      <dgm:t>
        <a:bodyPr/>
        <a:lstStyle/>
        <a:p>
          <a:endParaRPr lang="ru-RU"/>
        </a:p>
      </dgm:t>
    </dgm:pt>
    <dgm:pt modelId="{1CBCE70C-9A92-45AD-B20A-E6F8A960AC7F}" type="pres">
      <dgm:prSet presAssocID="{C098036A-1B0B-4FAE-AED6-CB1BF6DF2CEE}" presName="hierChild4" presStyleCnt="0"/>
      <dgm:spPr/>
      <dgm:t>
        <a:bodyPr/>
        <a:lstStyle/>
        <a:p>
          <a:endParaRPr lang="ru-RU"/>
        </a:p>
      </dgm:t>
    </dgm:pt>
    <dgm:pt modelId="{1DC1A331-6569-46EA-9478-322233656F67}" type="pres">
      <dgm:prSet presAssocID="{C098036A-1B0B-4FAE-AED6-CB1BF6DF2CEE}" presName="hierChild5" presStyleCnt="0"/>
      <dgm:spPr/>
      <dgm:t>
        <a:bodyPr/>
        <a:lstStyle/>
        <a:p>
          <a:endParaRPr lang="ru-RU"/>
        </a:p>
      </dgm:t>
    </dgm:pt>
    <dgm:pt modelId="{7D675332-C782-48A4-86D6-79E96123F69F}" type="pres">
      <dgm:prSet presAssocID="{B51D302E-896B-48F9-BFC4-84F3AD3020B8}" presName="Name37" presStyleLbl="parChTrans1D2" presStyleIdx="3" presStyleCnt="4"/>
      <dgm:spPr/>
      <dgm:t>
        <a:bodyPr/>
        <a:lstStyle/>
        <a:p>
          <a:endParaRPr lang="ru-RU"/>
        </a:p>
      </dgm:t>
    </dgm:pt>
    <dgm:pt modelId="{9B9C67E4-936D-438F-B759-76FAC1B0B07E}" type="pres">
      <dgm:prSet presAssocID="{F63352F4-1752-440A-A065-885ED687262E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F7387A5-969F-4A44-890B-1D2D8C1BBC35}" type="pres">
      <dgm:prSet presAssocID="{F63352F4-1752-440A-A065-885ED687262E}" presName="rootComposite" presStyleCnt="0"/>
      <dgm:spPr/>
      <dgm:t>
        <a:bodyPr/>
        <a:lstStyle/>
        <a:p>
          <a:endParaRPr lang="ru-RU"/>
        </a:p>
      </dgm:t>
    </dgm:pt>
    <dgm:pt modelId="{3199A936-36E3-40EF-A1CE-1A55156CC0CE}" type="pres">
      <dgm:prSet presAssocID="{F63352F4-1752-440A-A065-885ED687262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E0FA2C-7DCC-48A5-A053-D2CB0588EDAE}" type="pres">
      <dgm:prSet presAssocID="{F63352F4-1752-440A-A065-885ED687262E}" presName="rootConnector" presStyleLbl="node2" presStyleIdx="3" presStyleCnt="4"/>
      <dgm:spPr/>
      <dgm:t>
        <a:bodyPr/>
        <a:lstStyle/>
        <a:p>
          <a:endParaRPr lang="ru-RU"/>
        </a:p>
      </dgm:t>
    </dgm:pt>
    <dgm:pt modelId="{7F05A708-DC54-4D02-8837-E515EE036B73}" type="pres">
      <dgm:prSet presAssocID="{F63352F4-1752-440A-A065-885ED687262E}" presName="hierChild4" presStyleCnt="0"/>
      <dgm:spPr/>
      <dgm:t>
        <a:bodyPr/>
        <a:lstStyle/>
        <a:p>
          <a:endParaRPr lang="ru-RU"/>
        </a:p>
      </dgm:t>
    </dgm:pt>
    <dgm:pt modelId="{1149C4D2-2E8B-43DE-8E99-9289F3E22D3F}" type="pres">
      <dgm:prSet presAssocID="{F63352F4-1752-440A-A065-885ED687262E}" presName="hierChild5" presStyleCnt="0"/>
      <dgm:spPr/>
      <dgm:t>
        <a:bodyPr/>
        <a:lstStyle/>
        <a:p>
          <a:endParaRPr lang="ru-RU"/>
        </a:p>
      </dgm:t>
    </dgm:pt>
    <dgm:pt modelId="{3A6B4738-6F9D-4AD0-86C7-25E25D64DF1C}" type="pres">
      <dgm:prSet presAssocID="{99DB8740-1D73-4420-8000-2A394A9A8B81}" presName="hierChild3" presStyleCnt="0"/>
      <dgm:spPr/>
      <dgm:t>
        <a:bodyPr/>
        <a:lstStyle/>
        <a:p>
          <a:endParaRPr lang="ru-RU"/>
        </a:p>
      </dgm:t>
    </dgm:pt>
  </dgm:ptLst>
  <dgm:cxnLst>
    <dgm:cxn modelId="{395458E5-8F61-4AC9-BA7A-0DF0F0B595EB}" srcId="{99DB8740-1D73-4420-8000-2A394A9A8B81}" destId="{8DBB3311-ACC7-41DC-AB5A-F31CB206A260}" srcOrd="0" destOrd="0" parTransId="{4A21724D-464B-46DD-B748-AB75919D8515}" sibTransId="{F60C7155-7137-4D26-9666-06FD159DBCC7}"/>
    <dgm:cxn modelId="{7648399A-AC51-42EC-8570-4BD6228376ED}" type="presOf" srcId="{C098036A-1B0B-4FAE-AED6-CB1BF6DF2CEE}" destId="{9FA85E2D-D642-4734-B502-29A99B6C37B8}" srcOrd="1" destOrd="0" presId="urn:microsoft.com/office/officeart/2005/8/layout/orgChart1"/>
    <dgm:cxn modelId="{FC1D814A-4ECF-4637-A6CD-D182B7E1C7B9}" type="presOf" srcId="{B51D302E-896B-48F9-BFC4-84F3AD3020B8}" destId="{7D675332-C782-48A4-86D6-79E96123F69F}" srcOrd="0" destOrd="0" presId="urn:microsoft.com/office/officeart/2005/8/layout/orgChart1"/>
    <dgm:cxn modelId="{B586507E-0EDF-4754-B29B-F220D3A56BB9}" srcId="{99DB8740-1D73-4420-8000-2A394A9A8B81}" destId="{F63352F4-1752-440A-A065-885ED687262E}" srcOrd="3" destOrd="0" parTransId="{B51D302E-896B-48F9-BFC4-84F3AD3020B8}" sibTransId="{088ED7AA-94DA-41B5-B5C7-E268CBBD38AD}"/>
    <dgm:cxn modelId="{AEC4665A-E701-4F98-9553-62F38F10C04D}" srcId="{99DB8740-1D73-4420-8000-2A394A9A8B81}" destId="{C098036A-1B0B-4FAE-AED6-CB1BF6DF2CEE}" srcOrd="2" destOrd="0" parTransId="{DBC253CE-8A91-4BE3-AAE3-5597694D59CB}" sibTransId="{55DEA62B-CE5A-44EA-A703-7A887EE2EF3A}"/>
    <dgm:cxn modelId="{C075A2BC-29CD-4D1C-B792-AE69F717F05F}" type="presOf" srcId="{93B2C4ED-68BF-4C79-891D-54B399FB1703}" destId="{C7B41E8C-3B58-484E-A0A0-6F069A7AF766}" srcOrd="0" destOrd="0" presId="urn:microsoft.com/office/officeart/2005/8/layout/orgChart1"/>
    <dgm:cxn modelId="{80642C1B-9903-4927-AE63-CAC6B401370C}" srcId="{38AD40CD-0255-4B17-9B18-3FFB8CDDB7A8}" destId="{99DB8740-1D73-4420-8000-2A394A9A8B81}" srcOrd="0" destOrd="0" parTransId="{43DE36FE-0A11-4B43-AE09-CBCD657F0A76}" sibTransId="{27CFB174-4EA2-4B54-A7FA-9E123DFB61D5}"/>
    <dgm:cxn modelId="{1EF245CF-7F1E-432B-858D-3E6EB105277A}" type="presOf" srcId="{99DB8740-1D73-4420-8000-2A394A9A8B81}" destId="{5A3E4825-4ED0-41E7-9EC0-5C8F00FE1236}" srcOrd="0" destOrd="0" presId="urn:microsoft.com/office/officeart/2005/8/layout/orgChart1"/>
    <dgm:cxn modelId="{7D428AF2-81EE-4996-8A02-8D981185CED2}" type="presOf" srcId="{38AD40CD-0255-4B17-9B18-3FFB8CDDB7A8}" destId="{37B01045-AB2C-491E-B45B-ACA7CE16098A}" srcOrd="0" destOrd="0" presId="urn:microsoft.com/office/officeart/2005/8/layout/orgChart1"/>
    <dgm:cxn modelId="{80A50FAA-B9F9-4969-A8FF-9F255D5C0484}" type="presOf" srcId="{F63352F4-1752-440A-A065-885ED687262E}" destId="{9FE0FA2C-7DCC-48A5-A053-D2CB0588EDAE}" srcOrd="1" destOrd="0" presId="urn:microsoft.com/office/officeart/2005/8/layout/orgChart1"/>
    <dgm:cxn modelId="{4AA97A5F-DCB9-4927-A867-1F9C814FA50B}" type="presOf" srcId="{8DBB3311-ACC7-41DC-AB5A-F31CB206A260}" destId="{904D1DB0-B4F1-4F4A-9FD4-BE5F103E6673}" srcOrd="1" destOrd="0" presId="urn:microsoft.com/office/officeart/2005/8/layout/orgChart1"/>
    <dgm:cxn modelId="{9745085D-EA7B-4FCA-8E69-B9603E7EB818}" type="presOf" srcId="{C098036A-1B0B-4FAE-AED6-CB1BF6DF2CEE}" destId="{D4245BB1-87EB-4A65-9E50-E10BB44FC0E0}" srcOrd="0" destOrd="0" presId="urn:microsoft.com/office/officeart/2005/8/layout/orgChart1"/>
    <dgm:cxn modelId="{9AFC0EB8-8B92-4893-9933-00A5189996FA}" type="presOf" srcId="{F63352F4-1752-440A-A065-885ED687262E}" destId="{3199A936-36E3-40EF-A1CE-1A55156CC0CE}" srcOrd="0" destOrd="0" presId="urn:microsoft.com/office/officeart/2005/8/layout/orgChart1"/>
    <dgm:cxn modelId="{AD5083C3-10B9-478F-94AA-AAF50B393150}" type="presOf" srcId="{99DB8740-1D73-4420-8000-2A394A9A8B81}" destId="{39FAE10E-64DF-45D8-882C-9F4039F301FC}" srcOrd="1" destOrd="0" presId="urn:microsoft.com/office/officeart/2005/8/layout/orgChart1"/>
    <dgm:cxn modelId="{F2CDBF9E-4B5B-4E4B-93EB-2C94F8C47D9F}" srcId="{99DB8740-1D73-4420-8000-2A394A9A8B81}" destId="{F0323C6C-F895-45FD-B68B-A9831B7F3408}" srcOrd="1" destOrd="0" parTransId="{93B2C4ED-68BF-4C79-891D-54B399FB1703}" sibTransId="{0A34BA5F-4C47-4E8C-8A2E-D0F1F201EA73}"/>
    <dgm:cxn modelId="{29C6E7E3-345D-4BEF-BACD-2C1D657DEB55}" type="presOf" srcId="{F0323C6C-F895-45FD-B68B-A9831B7F3408}" destId="{25A94C18-FB8F-4213-B2AC-CE383E1A9ADF}" srcOrd="1" destOrd="0" presId="urn:microsoft.com/office/officeart/2005/8/layout/orgChart1"/>
    <dgm:cxn modelId="{74341D9E-21B0-4BE5-8B33-1E1BDA1495F2}" type="presOf" srcId="{DBC253CE-8A91-4BE3-AAE3-5597694D59CB}" destId="{6BE663C9-1246-4105-9A2D-43F364656067}" srcOrd="0" destOrd="0" presId="urn:microsoft.com/office/officeart/2005/8/layout/orgChart1"/>
    <dgm:cxn modelId="{1D8F2474-71C2-4FA8-A29D-5F9CDE2D85CB}" type="presOf" srcId="{8DBB3311-ACC7-41DC-AB5A-F31CB206A260}" destId="{F13818D6-DE7B-4027-8EF8-7F0F1E9B7B31}" srcOrd="0" destOrd="0" presId="urn:microsoft.com/office/officeart/2005/8/layout/orgChart1"/>
    <dgm:cxn modelId="{4A65187F-18F8-4377-BA6E-7050922A893C}" type="presOf" srcId="{4A21724D-464B-46DD-B748-AB75919D8515}" destId="{92197134-E140-45B0-96EC-C8909D950F87}" srcOrd="0" destOrd="0" presId="urn:microsoft.com/office/officeart/2005/8/layout/orgChart1"/>
    <dgm:cxn modelId="{80EC88AB-F3CD-4F50-B20F-14B344596484}" type="presOf" srcId="{F0323C6C-F895-45FD-B68B-A9831B7F3408}" destId="{074C68BA-11CB-4783-90A1-8C37FCDD42ED}" srcOrd="0" destOrd="0" presId="urn:microsoft.com/office/officeart/2005/8/layout/orgChart1"/>
    <dgm:cxn modelId="{31DE1545-335E-4455-ADC9-98D1D9869C81}" type="presParOf" srcId="{37B01045-AB2C-491E-B45B-ACA7CE16098A}" destId="{E4F1A193-5657-4FE9-8BB2-C1848F602669}" srcOrd="0" destOrd="0" presId="urn:microsoft.com/office/officeart/2005/8/layout/orgChart1"/>
    <dgm:cxn modelId="{2A175934-D0C4-407A-B7DB-A08C782961BC}" type="presParOf" srcId="{E4F1A193-5657-4FE9-8BB2-C1848F602669}" destId="{2C0EF538-655B-45F6-9F21-301593F39C6A}" srcOrd="0" destOrd="0" presId="urn:microsoft.com/office/officeart/2005/8/layout/orgChart1"/>
    <dgm:cxn modelId="{79201628-8215-4682-8EE9-3A6DC7E55C4D}" type="presParOf" srcId="{2C0EF538-655B-45F6-9F21-301593F39C6A}" destId="{5A3E4825-4ED0-41E7-9EC0-5C8F00FE1236}" srcOrd="0" destOrd="0" presId="urn:microsoft.com/office/officeart/2005/8/layout/orgChart1"/>
    <dgm:cxn modelId="{AF62FDB6-0A4B-4EED-8591-1FB2709019C9}" type="presParOf" srcId="{2C0EF538-655B-45F6-9F21-301593F39C6A}" destId="{39FAE10E-64DF-45D8-882C-9F4039F301FC}" srcOrd="1" destOrd="0" presId="urn:microsoft.com/office/officeart/2005/8/layout/orgChart1"/>
    <dgm:cxn modelId="{951DE1F1-AEAE-4357-A99E-D8B589BC46F1}" type="presParOf" srcId="{E4F1A193-5657-4FE9-8BB2-C1848F602669}" destId="{E7A89F94-BACE-4CA5-9BDE-5EAAD6DB3E7D}" srcOrd="1" destOrd="0" presId="urn:microsoft.com/office/officeart/2005/8/layout/orgChart1"/>
    <dgm:cxn modelId="{21EE6533-102E-4DBC-B723-BCCB1A1E2FCA}" type="presParOf" srcId="{E7A89F94-BACE-4CA5-9BDE-5EAAD6DB3E7D}" destId="{92197134-E140-45B0-96EC-C8909D950F87}" srcOrd="0" destOrd="0" presId="urn:microsoft.com/office/officeart/2005/8/layout/orgChart1"/>
    <dgm:cxn modelId="{1F604EA2-77A6-4846-80D3-51FCE0988515}" type="presParOf" srcId="{E7A89F94-BACE-4CA5-9BDE-5EAAD6DB3E7D}" destId="{A8C43A04-A7FD-4AEB-8126-BD287408F349}" srcOrd="1" destOrd="0" presId="urn:microsoft.com/office/officeart/2005/8/layout/orgChart1"/>
    <dgm:cxn modelId="{C69DDF82-D52F-455E-8214-26B9D04DC1C0}" type="presParOf" srcId="{A8C43A04-A7FD-4AEB-8126-BD287408F349}" destId="{DA76357E-93B1-47C1-98DE-A69D81D2EF28}" srcOrd="0" destOrd="0" presId="urn:microsoft.com/office/officeart/2005/8/layout/orgChart1"/>
    <dgm:cxn modelId="{87795DE0-4E41-4BBB-B4A5-D44A23F80865}" type="presParOf" srcId="{DA76357E-93B1-47C1-98DE-A69D81D2EF28}" destId="{F13818D6-DE7B-4027-8EF8-7F0F1E9B7B31}" srcOrd="0" destOrd="0" presId="urn:microsoft.com/office/officeart/2005/8/layout/orgChart1"/>
    <dgm:cxn modelId="{CDB5F863-DB0C-4187-A3ED-CBAE44D65BF9}" type="presParOf" srcId="{DA76357E-93B1-47C1-98DE-A69D81D2EF28}" destId="{904D1DB0-B4F1-4F4A-9FD4-BE5F103E6673}" srcOrd="1" destOrd="0" presId="urn:microsoft.com/office/officeart/2005/8/layout/orgChart1"/>
    <dgm:cxn modelId="{B4CA99F3-943B-4EFB-A8F7-DC128569D4F2}" type="presParOf" srcId="{A8C43A04-A7FD-4AEB-8126-BD287408F349}" destId="{10CD8C97-7B5D-4AD0-96C4-FB995245A7A4}" srcOrd="1" destOrd="0" presId="urn:microsoft.com/office/officeart/2005/8/layout/orgChart1"/>
    <dgm:cxn modelId="{5547B5C5-A743-4D47-A5ED-098F781E1139}" type="presParOf" srcId="{A8C43A04-A7FD-4AEB-8126-BD287408F349}" destId="{F5BCE76D-90F1-43D1-8FE7-C3FEFC5FF11F}" srcOrd="2" destOrd="0" presId="urn:microsoft.com/office/officeart/2005/8/layout/orgChart1"/>
    <dgm:cxn modelId="{15010DC9-EC28-45C3-9B4E-1E5CA17F40DA}" type="presParOf" srcId="{E7A89F94-BACE-4CA5-9BDE-5EAAD6DB3E7D}" destId="{C7B41E8C-3B58-484E-A0A0-6F069A7AF766}" srcOrd="2" destOrd="0" presId="urn:microsoft.com/office/officeart/2005/8/layout/orgChart1"/>
    <dgm:cxn modelId="{E487C8FB-072F-4CED-86DA-05BA765BA07A}" type="presParOf" srcId="{E7A89F94-BACE-4CA5-9BDE-5EAAD6DB3E7D}" destId="{2AB2088A-87CF-41BD-973C-A597F53254EE}" srcOrd="3" destOrd="0" presId="urn:microsoft.com/office/officeart/2005/8/layout/orgChart1"/>
    <dgm:cxn modelId="{9016B02F-77EC-4AB9-B5B1-C64526DA2652}" type="presParOf" srcId="{2AB2088A-87CF-41BD-973C-A597F53254EE}" destId="{3967818A-827B-4DCD-BD3F-9529A8D972C0}" srcOrd="0" destOrd="0" presId="urn:microsoft.com/office/officeart/2005/8/layout/orgChart1"/>
    <dgm:cxn modelId="{F45F2D63-F515-4471-8C76-0B80AA02BC4B}" type="presParOf" srcId="{3967818A-827B-4DCD-BD3F-9529A8D972C0}" destId="{074C68BA-11CB-4783-90A1-8C37FCDD42ED}" srcOrd="0" destOrd="0" presId="urn:microsoft.com/office/officeart/2005/8/layout/orgChart1"/>
    <dgm:cxn modelId="{6D4A2FA9-2D89-4594-802A-EA7E08D5BF07}" type="presParOf" srcId="{3967818A-827B-4DCD-BD3F-9529A8D972C0}" destId="{25A94C18-FB8F-4213-B2AC-CE383E1A9ADF}" srcOrd="1" destOrd="0" presId="urn:microsoft.com/office/officeart/2005/8/layout/orgChart1"/>
    <dgm:cxn modelId="{DEC65682-6650-4322-8D25-59CD0D080CB8}" type="presParOf" srcId="{2AB2088A-87CF-41BD-973C-A597F53254EE}" destId="{2B469895-6A7E-4BF0-BE56-488AE52B622E}" srcOrd="1" destOrd="0" presId="urn:microsoft.com/office/officeart/2005/8/layout/orgChart1"/>
    <dgm:cxn modelId="{8DD353DD-6739-4417-B9B4-5DC028BEDCB9}" type="presParOf" srcId="{2AB2088A-87CF-41BD-973C-A597F53254EE}" destId="{0B7FC41C-F043-4F29-A3FA-B91AAE3FC9B9}" srcOrd="2" destOrd="0" presId="urn:microsoft.com/office/officeart/2005/8/layout/orgChart1"/>
    <dgm:cxn modelId="{92EDE1E6-F3E9-4579-990D-7ECC770A277F}" type="presParOf" srcId="{E7A89F94-BACE-4CA5-9BDE-5EAAD6DB3E7D}" destId="{6BE663C9-1246-4105-9A2D-43F364656067}" srcOrd="4" destOrd="0" presId="urn:microsoft.com/office/officeart/2005/8/layout/orgChart1"/>
    <dgm:cxn modelId="{38D6687B-8CB9-4CD7-A582-78EBD65869CF}" type="presParOf" srcId="{E7A89F94-BACE-4CA5-9BDE-5EAAD6DB3E7D}" destId="{43CA2623-4994-41B1-AA8A-924029532359}" srcOrd="5" destOrd="0" presId="urn:microsoft.com/office/officeart/2005/8/layout/orgChart1"/>
    <dgm:cxn modelId="{8524BD4B-BF56-4430-B318-1C685F863642}" type="presParOf" srcId="{43CA2623-4994-41B1-AA8A-924029532359}" destId="{8AACC9F1-9F38-4986-8B47-E69235A3BA9B}" srcOrd="0" destOrd="0" presId="urn:microsoft.com/office/officeart/2005/8/layout/orgChart1"/>
    <dgm:cxn modelId="{3099343B-CDD3-4472-B116-0ECC831C9908}" type="presParOf" srcId="{8AACC9F1-9F38-4986-8B47-E69235A3BA9B}" destId="{D4245BB1-87EB-4A65-9E50-E10BB44FC0E0}" srcOrd="0" destOrd="0" presId="urn:microsoft.com/office/officeart/2005/8/layout/orgChart1"/>
    <dgm:cxn modelId="{99E5ABE3-A946-4004-B9BC-D67E16E55F90}" type="presParOf" srcId="{8AACC9F1-9F38-4986-8B47-E69235A3BA9B}" destId="{9FA85E2D-D642-4734-B502-29A99B6C37B8}" srcOrd="1" destOrd="0" presId="urn:microsoft.com/office/officeart/2005/8/layout/orgChart1"/>
    <dgm:cxn modelId="{11D5257E-D944-4FAC-BF8B-4F7F76F24FB4}" type="presParOf" srcId="{43CA2623-4994-41B1-AA8A-924029532359}" destId="{1CBCE70C-9A92-45AD-B20A-E6F8A960AC7F}" srcOrd="1" destOrd="0" presId="urn:microsoft.com/office/officeart/2005/8/layout/orgChart1"/>
    <dgm:cxn modelId="{09A8E4C5-E82B-4197-A3AB-54CBA433C5ED}" type="presParOf" srcId="{43CA2623-4994-41B1-AA8A-924029532359}" destId="{1DC1A331-6569-46EA-9478-322233656F67}" srcOrd="2" destOrd="0" presId="urn:microsoft.com/office/officeart/2005/8/layout/orgChart1"/>
    <dgm:cxn modelId="{213488AF-EDA4-41A0-BF2A-38A66EC73029}" type="presParOf" srcId="{E7A89F94-BACE-4CA5-9BDE-5EAAD6DB3E7D}" destId="{7D675332-C782-48A4-86D6-79E96123F69F}" srcOrd="6" destOrd="0" presId="urn:microsoft.com/office/officeart/2005/8/layout/orgChart1"/>
    <dgm:cxn modelId="{15BE240D-EC44-49F3-8021-7B8A18938418}" type="presParOf" srcId="{E7A89F94-BACE-4CA5-9BDE-5EAAD6DB3E7D}" destId="{9B9C67E4-936D-438F-B759-76FAC1B0B07E}" srcOrd="7" destOrd="0" presId="urn:microsoft.com/office/officeart/2005/8/layout/orgChart1"/>
    <dgm:cxn modelId="{3FD86FB0-E693-4031-9A7B-D41F7D9A2293}" type="presParOf" srcId="{9B9C67E4-936D-438F-B759-76FAC1B0B07E}" destId="{BF7387A5-969F-4A44-890B-1D2D8C1BBC35}" srcOrd="0" destOrd="0" presId="urn:microsoft.com/office/officeart/2005/8/layout/orgChart1"/>
    <dgm:cxn modelId="{46FB2FEF-5324-4956-9866-BA7A547F6FE7}" type="presParOf" srcId="{BF7387A5-969F-4A44-890B-1D2D8C1BBC35}" destId="{3199A936-36E3-40EF-A1CE-1A55156CC0CE}" srcOrd="0" destOrd="0" presId="urn:microsoft.com/office/officeart/2005/8/layout/orgChart1"/>
    <dgm:cxn modelId="{42E6743B-CCBA-472D-80EF-7E9B0109CBD2}" type="presParOf" srcId="{BF7387A5-969F-4A44-890B-1D2D8C1BBC35}" destId="{9FE0FA2C-7DCC-48A5-A053-D2CB0588EDAE}" srcOrd="1" destOrd="0" presId="urn:microsoft.com/office/officeart/2005/8/layout/orgChart1"/>
    <dgm:cxn modelId="{86E0ADFB-70DC-4007-AFEC-7020322944D6}" type="presParOf" srcId="{9B9C67E4-936D-438F-B759-76FAC1B0B07E}" destId="{7F05A708-DC54-4D02-8837-E515EE036B73}" srcOrd="1" destOrd="0" presId="urn:microsoft.com/office/officeart/2005/8/layout/orgChart1"/>
    <dgm:cxn modelId="{9C853AFC-6169-4C32-9DFA-804B8D83E107}" type="presParOf" srcId="{9B9C67E4-936D-438F-B759-76FAC1B0B07E}" destId="{1149C4D2-2E8B-43DE-8E99-9289F3E22D3F}" srcOrd="2" destOrd="0" presId="urn:microsoft.com/office/officeart/2005/8/layout/orgChart1"/>
    <dgm:cxn modelId="{082DEB54-6295-41CC-830D-938A1B579D35}" type="presParOf" srcId="{E4F1A193-5657-4FE9-8BB2-C1848F602669}" destId="{3A6B4738-6F9D-4AD0-86C7-25E25D64DF1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675332-C782-48A4-86D6-79E96123F69F}">
      <dsp:nvSpPr>
        <dsp:cNvPr id="0" name=""/>
        <dsp:cNvSpPr/>
      </dsp:nvSpPr>
      <dsp:spPr>
        <a:xfrm>
          <a:off x="4751831" y="2555329"/>
          <a:ext cx="3721664" cy="430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302"/>
              </a:lnTo>
              <a:lnTo>
                <a:pt x="3721664" y="215302"/>
              </a:lnTo>
              <a:lnTo>
                <a:pt x="3721664" y="43060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663C9-1246-4105-9A2D-43F364656067}">
      <dsp:nvSpPr>
        <dsp:cNvPr id="0" name=""/>
        <dsp:cNvSpPr/>
      </dsp:nvSpPr>
      <dsp:spPr>
        <a:xfrm>
          <a:off x="4751831" y="2555329"/>
          <a:ext cx="1240554" cy="430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302"/>
              </a:lnTo>
              <a:lnTo>
                <a:pt x="1240554" y="215302"/>
              </a:lnTo>
              <a:lnTo>
                <a:pt x="1240554" y="43060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41E8C-3B58-484E-A0A0-6F069A7AF766}">
      <dsp:nvSpPr>
        <dsp:cNvPr id="0" name=""/>
        <dsp:cNvSpPr/>
      </dsp:nvSpPr>
      <dsp:spPr>
        <a:xfrm>
          <a:off x="3511277" y="2555329"/>
          <a:ext cx="1240554" cy="430605"/>
        </a:xfrm>
        <a:custGeom>
          <a:avLst/>
          <a:gdLst/>
          <a:ahLst/>
          <a:cxnLst/>
          <a:rect l="0" t="0" r="0" b="0"/>
          <a:pathLst>
            <a:path>
              <a:moveTo>
                <a:pt x="1240554" y="0"/>
              </a:moveTo>
              <a:lnTo>
                <a:pt x="1240554" y="215302"/>
              </a:lnTo>
              <a:lnTo>
                <a:pt x="0" y="215302"/>
              </a:lnTo>
              <a:lnTo>
                <a:pt x="0" y="43060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197134-E140-45B0-96EC-C8909D950F87}">
      <dsp:nvSpPr>
        <dsp:cNvPr id="0" name=""/>
        <dsp:cNvSpPr/>
      </dsp:nvSpPr>
      <dsp:spPr>
        <a:xfrm>
          <a:off x="1030167" y="2555329"/>
          <a:ext cx="3721664" cy="430605"/>
        </a:xfrm>
        <a:custGeom>
          <a:avLst/>
          <a:gdLst/>
          <a:ahLst/>
          <a:cxnLst/>
          <a:rect l="0" t="0" r="0" b="0"/>
          <a:pathLst>
            <a:path>
              <a:moveTo>
                <a:pt x="3721664" y="0"/>
              </a:moveTo>
              <a:lnTo>
                <a:pt x="3721664" y="215302"/>
              </a:lnTo>
              <a:lnTo>
                <a:pt x="0" y="215302"/>
              </a:lnTo>
              <a:lnTo>
                <a:pt x="0" y="43060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3E4825-4ED0-41E7-9EC0-5C8F00FE1236}">
      <dsp:nvSpPr>
        <dsp:cNvPr id="0" name=""/>
        <dsp:cNvSpPr/>
      </dsp:nvSpPr>
      <dsp:spPr>
        <a:xfrm>
          <a:off x="3726580" y="1530077"/>
          <a:ext cx="2050503" cy="102525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животноводство</a:t>
          </a:r>
        </a:p>
      </dsp:txBody>
      <dsp:txXfrm>
        <a:off x="3726580" y="1530077"/>
        <a:ext cx="2050503" cy="1025251"/>
      </dsp:txXfrm>
    </dsp:sp>
    <dsp:sp modelId="{F13818D6-DE7B-4027-8EF8-7F0F1E9B7B31}">
      <dsp:nvSpPr>
        <dsp:cNvPr id="0" name=""/>
        <dsp:cNvSpPr/>
      </dsp:nvSpPr>
      <dsp:spPr>
        <a:xfrm>
          <a:off x="4915" y="2985934"/>
          <a:ext cx="2050503" cy="102525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рабочие места</a:t>
          </a:r>
        </a:p>
      </dsp:txBody>
      <dsp:txXfrm>
        <a:off x="4915" y="2985934"/>
        <a:ext cx="2050503" cy="1025251"/>
      </dsp:txXfrm>
    </dsp:sp>
    <dsp:sp modelId="{074C68BA-11CB-4783-90A1-8C37FCDD42ED}">
      <dsp:nvSpPr>
        <dsp:cNvPr id="0" name=""/>
        <dsp:cNvSpPr/>
      </dsp:nvSpPr>
      <dsp:spPr>
        <a:xfrm>
          <a:off x="2486025" y="2985934"/>
          <a:ext cx="2050503" cy="102525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налоги</a:t>
          </a:r>
        </a:p>
      </dsp:txBody>
      <dsp:txXfrm>
        <a:off x="2486025" y="2985934"/>
        <a:ext cx="2050503" cy="1025251"/>
      </dsp:txXfrm>
    </dsp:sp>
    <dsp:sp modelId="{D4245BB1-87EB-4A65-9E50-E10BB44FC0E0}">
      <dsp:nvSpPr>
        <dsp:cNvPr id="0" name=""/>
        <dsp:cNvSpPr/>
      </dsp:nvSpPr>
      <dsp:spPr>
        <a:xfrm>
          <a:off x="4967134" y="2985934"/>
          <a:ext cx="2050503" cy="102525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собственная продукция</a:t>
          </a:r>
        </a:p>
      </dsp:txBody>
      <dsp:txXfrm>
        <a:off x="4967134" y="2985934"/>
        <a:ext cx="2050503" cy="1025251"/>
      </dsp:txXfrm>
    </dsp:sp>
    <dsp:sp modelId="{3199A936-36E3-40EF-A1CE-1A55156CC0CE}">
      <dsp:nvSpPr>
        <dsp:cNvPr id="0" name=""/>
        <dsp:cNvSpPr/>
      </dsp:nvSpPr>
      <dsp:spPr>
        <a:xfrm>
          <a:off x="7448244" y="2985934"/>
          <a:ext cx="2050503" cy="102525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повышение уровня жизни</a:t>
          </a:r>
        </a:p>
      </dsp:txBody>
      <dsp:txXfrm>
        <a:off x="7448244" y="2985934"/>
        <a:ext cx="2050503" cy="1025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5F67A-684E-4A90-B036-C7011C19310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BE6B5-EB93-43DB-B90D-05776E291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BE6B5-EB93-43DB-B90D-05776E2916A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5551144"/>
      </p:ext>
    </p:extLst>
  </p:cSld>
  <p:clrMapOvr>
    <a:masterClrMapping/>
  </p:clrMapOvr>
  <p:transition spd="slow" advClick="0" advTm="60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0529165"/>
      </p:ext>
    </p:extLst>
  </p:cSld>
  <p:clrMapOvr>
    <a:masterClrMapping/>
  </p:clrMapOvr>
  <p:transition spd="slow" advClick="0" advTm="60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9030304"/>
      </p:ext>
    </p:extLst>
  </p:cSld>
  <p:clrMapOvr>
    <a:masterClrMapping/>
  </p:clrMapOvr>
  <p:transition spd="slow" advClick="0" advTm="60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5494276"/>
      </p:ext>
    </p:extLst>
  </p:cSld>
  <p:clrMapOvr>
    <a:masterClrMapping/>
  </p:clrMapOvr>
  <p:transition spd="slow" advClick="0" advTm="60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1278350"/>
      </p:ext>
    </p:extLst>
  </p:cSld>
  <p:clrMapOvr>
    <a:masterClrMapping/>
  </p:clrMapOvr>
  <p:transition spd="slow" advClick="0" advTm="60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4134058"/>
      </p:ext>
    </p:extLst>
  </p:cSld>
  <p:clrMapOvr>
    <a:masterClrMapping/>
  </p:clrMapOvr>
  <p:transition spd="slow" advClick="0" advTm="60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6682822"/>
      </p:ext>
    </p:extLst>
  </p:cSld>
  <p:clrMapOvr>
    <a:masterClrMapping/>
  </p:clrMapOvr>
  <p:transition spd="slow" advClick="0" advTm="60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9586051"/>
      </p:ext>
    </p:extLst>
  </p:cSld>
  <p:clrMapOvr>
    <a:masterClrMapping/>
  </p:clrMapOvr>
  <p:transition spd="slow" advClick="0" advTm="60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168837"/>
      </p:ext>
    </p:extLst>
  </p:cSld>
  <p:clrMapOvr>
    <a:masterClrMapping/>
  </p:clrMapOvr>
  <p:transition spd="slow" advClick="0" advTm="60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517477"/>
      </p:ext>
    </p:extLst>
  </p:cSld>
  <p:clrMapOvr>
    <a:masterClrMapping/>
  </p:clrMapOvr>
  <p:transition spd="slow" advClick="0" advTm="60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047529"/>
      </p:ext>
    </p:extLst>
  </p:cSld>
  <p:clrMapOvr>
    <a:masterClrMapping/>
  </p:clrMapOvr>
  <p:transition spd="slow" advClick="0" advTm="60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26389-5C9A-4ED5-866E-1607E360B19B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73592-447B-483E-9D7C-4829F0227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804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0"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orism.ru/comments/qzh9wtbx4o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www.aphorism.ru/authors/nursultan-nazarbaev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3120" y="618667"/>
            <a:ext cx="768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5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ВОЗРОЖДЕНИЕ СЕЛА: </a:t>
            </a:r>
          </a:p>
          <a:p>
            <a:pPr algn="ctr"/>
            <a:r>
              <a:rPr lang="ru-RU" sz="3600" kern="15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основная ли задача на сегодняшний день?</a:t>
            </a:r>
            <a:endParaRPr lang="ru-RU" sz="36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860" y="3123222"/>
            <a:ext cx="1689100" cy="2247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21485" y="3163963"/>
            <a:ext cx="6096000" cy="21354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err="1" smtClean="0"/>
              <a:t>Удот</a:t>
            </a:r>
            <a:r>
              <a:rPr lang="ru-RU" dirty="0" smtClean="0"/>
              <a:t> Анастасия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/>
              <a:t>Пятигорская СШ 10 класс</a:t>
            </a:r>
          </a:p>
          <a:p>
            <a:pPr algn="r">
              <a:spcBef>
                <a:spcPct val="50000"/>
              </a:spcBef>
            </a:pPr>
            <a:r>
              <a:rPr lang="ru-RU" b="1" dirty="0" smtClean="0">
                <a:solidFill>
                  <a:srgbClr val="0000FF"/>
                </a:solidFill>
              </a:rPr>
              <a:t>Руководитель: </a:t>
            </a:r>
            <a:r>
              <a:rPr lang="ru-RU" b="1" dirty="0" err="1" smtClean="0">
                <a:solidFill>
                  <a:srgbClr val="0000FF"/>
                </a:solidFill>
              </a:rPr>
              <a:t>Давлеталина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</a:p>
          <a:p>
            <a:pPr algn="r">
              <a:spcBef>
                <a:spcPct val="50000"/>
              </a:spcBef>
            </a:pPr>
            <a:r>
              <a:rPr lang="ru-RU" b="1" dirty="0" err="1" smtClean="0">
                <a:solidFill>
                  <a:srgbClr val="0000FF"/>
                </a:solidFill>
              </a:rPr>
              <a:t>Бахатгуль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</a:rPr>
              <a:t>Кублановна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15433820"/>
      </p:ext>
    </p:extLst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1274240"/>
              </p:ext>
            </p:extLst>
          </p:nvPr>
        </p:nvGraphicFramePr>
        <p:xfrm>
          <a:off x="1828800" y="694944"/>
          <a:ext cx="9564624" cy="60002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81800"/>
                <a:gridCol w="4782824"/>
              </a:tblGrid>
              <a:tr h="230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50" dirty="0">
                          <a:solidFill>
                            <a:schemeClr val="bg1"/>
                          </a:solidFill>
                          <a:effectLst/>
                        </a:rPr>
                        <a:t>Сильные стороны</a:t>
                      </a:r>
                      <a:endParaRPr lang="ru-RU" sz="1600" b="1" kern="1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50" dirty="0">
                          <a:solidFill>
                            <a:schemeClr val="bg1"/>
                          </a:solidFill>
                          <a:effectLst/>
                        </a:rPr>
                        <a:t>Слабые стороны проекта</a:t>
                      </a:r>
                      <a:endParaRPr lang="ru-RU" sz="1600" b="1" kern="1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2756278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Развитие односельчан – возможность сплотиться во благо общего дела. 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Расширение сельского хозяйства – новый вид сельского хозяйства, новые возможности: продажа мяса, молока, скота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Покупка зерновых культур – потребность к зерновым культурам повысится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Постоянная работа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Повышение экономического уровня региона</a:t>
                      </a:r>
                      <a:endParaRPr lang="ru-RU" sz="1600" b="1" kern="1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Долгое время реализации проекта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Большие затраты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Малое количество специалистов в регионе</a:t>
                      </a:r>
                      <a:endParaRPr lang="ru-RU" sz="1600" b="1" kern="1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075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b="1" kern="150" dirty="0">
                          <a:solidFill>
                            <a:schemeClr val="bg1"/>
                          </a:solidFill>
                          <a:effectLst/>
                        </a:rPr>
                        <a:t>Возможности </a:t>
                      </a:r>
                      <a:endParaRPr lang="ru-RU" sz="1600" b="1" kern="1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50" dirty="0">
                          <a:solidFill>
                            <a:schemeClr val="bg1"/>
                          </a:solidFill>
                          <a:effectLst/>
                        </a:rPr>
                        <a:t>Угрозы</a:t>
                      </a:r>
                      <a:endParaRPr lang="ru-RU" sz="1600" b="1" kern="1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2756278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>
                          <a:solidFill>
                            <a:schemeClr val="tx1"/>
                          </a:solidFill>
                          <a:effectLst/>
                        </a:rPr>
                        <a:t>Увеличение количества населения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>
                          <a:solidFill>
                            <a:schemeClr val="tx1"/>
                          </a:solidFill>
                          <a:effectLst/>
                        </a:rPr>
                        <a:t>Построение новых домов для жилья и улучшение инфраструктуры села в целом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>
                          <a:solidFill>
                            <a:schemeClr val="tx1"/>
                          </a:solidFill>
                          <a:effectLst/>
                        </a:rPr>
                        <a:t>Торговля свежей натуральной мясной, молочной продукцией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>
                          <a:solidFill>
                            <a:schemeClr val="tx1"/>
                          </a:solidFill>
                          <a:effectLst/>
                        </a:rPr>
                        <a:t>Появление производства в Жаркаинском районе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>
                          <a:solidFill>
                            <a:schemeClr val="tx1"/>
                          </a:solidFill>
                          <a:effectLst/>
                        </a:rPr>
                        <a:t>Повышение интереса к селу среди молодого поколения, соответственно интерес к программе «С дипломом в село» </a:t>
                      </a:r>
                      <a:endParaRPr lang="ru-RU" sz="1600" b="1" kern="15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Окупаемость проекта имеет долгосрочный характер, что может привести к незапланированным затратам или привлечение к заемным средствам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b="1" kern="150" dirty="0">
                          <a:solidFill>
                            <a:schemeClr val="tx1"/>
                          </a:solidFill>
                          <a:effectLst/>
                        </a:rPr>
                        <a:t>Некачественная реализация проекта, в связи с нехваткой нужных специалистов</a:t>
                      </a:r>
                      <a:endParaRPr lang="ru-RU" sz="1600" b="1" kern="1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60" marR="627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521627" y="0"/>
            <a:ext cx="3660810" cy="4633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indent="92075" algn="just">
              <a:lnSpc>
                <a:spcPct val="150000"/>
              </a:lnSpc>
              <a:spcAft>
                <a:spcPts val="0"/>
              </a:spcAft>
            </a:pP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1 - </a:t>
            </a:r>
            <a:r>
              <a:rPr lang="en-US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проекта</a:t>
            </a:r>
            <a:endParaRPr lang="ru-RU" sz="16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059742"/>
      </p:ext>
    </p:extLst>
  </p:cSld>
  <p:clrMapOvr>
    <a:masterClrMapping/>
  </p:clrMapOvr>
  <p:transition spd="slow" advClick="0" advTm="60000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1536" y="402649"/>
            <a:ext cx="10082784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Анализируя таблицу 1, хочется выделить основную проблему для села – </a:t>
            </a:r>
            <a:r>
              <a:rPr lang="ru-RU" b="1" kern="15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нехватка специалистов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важная проблема для возрождения села, так как именно молодое поколение – это специалисты, которые в современном и информационном мире могут ускорить процесс усовершенствования инфраструктуры, увеличения школьного поколения, привлечение инвесторов. Чтобы решить данную проблему нужно сейчас привлечь инвестиции и создать условия для молодежи в селе, что даст через 5-10 лет результат сильной стороны проекта и даст возможностям развиваться большими темпами.  </a:t>
            </a:r>
            <a:endParaRPr lang="ru-RU" sz="16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5619" y="4304079"/>
            <a:ext cx="657378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роблема –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снижение численности населения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Двойная стрелка вверх/вниз 3"/>
          <p:cNvSpPr/>
          <p:nvPr/>
        </p:nvSpPr>
        <p:spPr>
          <a:xfrm>
            <a:off x="5809425" y="3055658"/>
            <a:ext cx="646176" cy="1106213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верх/вниз 4"/>
          <p:cNvSpPr/>
          <p:nvPr/>
        </p:nvSpPr>
        <p:spPr>
          <a:xfrm>
            <a:off x="6679460" y="3055657"/>
            <a:ext cx="646176" cy="1106213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стрелка вверх/вниз 5"/>
          <p:cNvSpPr/>
          <p:nvPr/>
        </p:nvSpPr>
        <p:spPr>
          <a:xfrm>
            <a:off x="4939390" y="3055656"/>
            <a:ext cx="646176" cy="1106213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20066" y="5970572"/>
            <a:ext cx="397846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Решение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Животноводство</a:t>
            </a:r>
          </a:p>
        </p:txBody>
      </p:sp>
      <p:sp>
        <p:nvSpPr>
          <p:cNvPr id="9" name="Двойная стрелка вверх/вниз 8"/>
          <p:cNvSpPr/>
          <p:nvPr/>
        </p:nvSpPr>
        <p:spPr>
          <a:xfrm>
            <a:off x="5809425" y="4890016"/>
            <a:ext cx="646176" cy="956288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верх/вниз 9"/>
          <p:cNvSpPr/>
          <p:nvPr/>
        </p:nvSpPr>
        <p:spPr>
          <a:xfrm>
            <a:off x="6679460" y="4890015"/>
            <a:ext cx="646176" cy="956288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войная стрелка вверх/вниз 10"/>
          <p:cNvSpPr/>
          <p:nvPr/>
        </p:nvSpPr>
        <p:spPr>
          <a:xfrm>
            <a:off x="4939390" y="4890014"/>
            <a:ext cx="646176" cy="956288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1738567"/>
      </p:ext>
    </p:extLst>
  </p:cSld>
  <p:clrMapOvr>
    <a:masterClrMapping/>
  </p:clrMapOvr>
  <p:transition spd="slow" advClick="0" advTm="60000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555544" y="486123"/>
            <a:ext cx="5636455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афоризм"/>
              </a:rPr>
              <a:t>В мире есть немало мест, где человек может заработать на хлеб, найти занятие по душе и добиться высокого положения в обществе. Но что все это по сравнению с глотком воды, испитой на земле своей Отчизны?!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Нурсултан Назарбаев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http://kazembassy.uz/images/photo_prezidenta_R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167" y="243840"/>
            <a:ext cx="6076760" cy="66141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268288"/>
            <a:ext cx="2478088" cy="10223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_StamperDn" panose="04040905090802020404" pitchFamily="82" charset="-52"/>
              </a:rPr>
              <a:t>Цель</a:t>
            </a:r>
            <a:r>
              <a:rPr lang="ru-RU" sz="5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_StamperDn" panose="04040905090802020404" pitchFamily="82" charset="-52"/>
              </a:rPr>
              <a:t>: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08288" y="268288"/>
            <a:ext cx="9383712" cy="7150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 сбор и анализ информации об актуальных проблемах села, поиск возможных путей его возрождения восстановить сельское хозяйство, создать рабочие места для жителей села.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23946" y="1550988"/>
            <a:ext cx="2887933" cy="51077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_StamperDn" panose="04040905090802020404" pitchFamily="82" charset="-52"/>
              </a:rPr>
              <a:t>актуальность</a:t>
            </a:r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_StamperDn" panose="04040905090802020404" pitchFamily="82" charset="-52"/>
              </a:rPr>
              <a:t>:</a:t>
            </a:r>
            <a:endParaRPr lang="ru-RU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_StamperDn" panose="04040905090802020404" pitchFamily="82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08288" y="1547813"/>
            <a:ext cx="9383712" cy="1634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селе Пятигорском в советское время было развито животноводство: были фермы, коровники, свинарники и в связи с развалом Советского союза животноводство ушло в упадок. В последнее время усилиями сельчан стало подниматься с нуля данный вид деятельности, что говорит об актуальности исследования. Это даст возможность другим сферам производства и услуг села стать продолжением развития села.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3213" y="3343275"/>
            <a:ext cx="995203" cy="51077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_StamperDn" panose="04040905090802020404" pitchFamily="82" charset="-52"/>
              </a:rPr>
              <a:t>Задачи:</a:t>
            </a:r>
            <a:endParaRPr lang="ru-RU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_StamperDn" panose="04040905090802020404" pitchFamily="8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19400" y="3428927"/>
            <a:ext cx="9372600" cy="194095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1.Изучить материал о селе, собрать полную информацию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2.Опросить жителей села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3.Зафиксировать </a:t>
            </a:r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фотоматериал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4.Привлечь </a:t>
            </a:r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общественности к проблемам возрождения села, разработать рекомендации.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Воспитание любви к малой Родине, чувства ответственности за её судьбу. </a:t>
            </a:r>
          </a:p>
        </p:txBody>
      </p:sp>
    </p:spTree>
    <p:extLst>
      <p:ext uri="{BB962C8B-B14F-4D97-AF65-F5344CB8AC3E}">
        <p14:creationId xmlns="" xmlns:p14="http://schemas.microsoft.com/office/powerpoint/2010/main" val="2011220030"/>
      </p:ext>
    </p:extLst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7719" y="281678"/>
            <a:ext cx="631538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роблема – снижение численности населения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5" y="0"/>
            <a:ext cx="3265932" cy="2177288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384065180"/>
              </p:ext>
            </p:extLst>
          </p:nvPr>
        </p:nvGraphicFramePr>
        <p:xfrm>
          <a:off x="4756510" y="952500"/>
          <a:ext cx="5257800" cy="247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3698747" y="1088644"/>
            <a:ext cx="763525" cy="520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7263997" y="3759570"/>
            <a:ext cx="763525" cy="520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38698" y="4610840"/>
            <a:ext cx="241412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Трудоустройство</a:t>
            </a:r>
            <a:endParaRPr lang="ru-RU" sz="2400" dirty="0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368988" y="4610840"/>
            <a:ext cx="763525" cy="520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8" y="4019920"/>
            <a:ext cx="4946974" cy="16090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10424" y="5758191"/>
            <a:ext cx="238719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Животноводство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420" y="5348997"/>
            <a:ext cx="4285890" cy="12800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1365641"/>
      </p:ext>
    </p:extLst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6217" y="550408"/>
            <a:ext cx="10832592" cy="2169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ctr">
              <a:lnSpc>
                <a:spcPct val="150000"/>
              </a:lnSpc>
              <a:spcAft>
                <a:spcPts val="0"/>
              </a:spcAft>
            </a:pP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1974 году директор </a:t>
            </a:r>
            <a:r>
              <a:rPr lang="ru-RU" kern="15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Фурсенко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Александр Андреевич 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уговорил Нину Давыдовну Герцог выйти на работу бригадиром </a:t>
            </a:r>
            <a:r>
              <a:rPr lang="ru-RU" kern="15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свино-товарной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фермы. Во время работы на этой должности совхоз «Пятигорский» занял первое место </a:t>
            </a:r>
            <a:r>
              <a:rPr lang="ru-RU" kern="1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Казахстане по свиноводству. Дали большую премию – теми 3000 рублей. Нина </a:t>
            </a:r>
            <a:r>
              <a:rPr lang="ru-RU" kern="1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Давыдовна</a:t>
            </a:r>
            <a:r>
              <a:rPr lang="ru-RU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посоветовавшись со своими рабочими, приобрела для совхоза духовой оркестр. Коллектив в совхозе был дружный и работящий.</a:t>
            </a:r>
            <a:endParaRPr lang="ru-RU" sz="16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856" y="2884825"/>
            <a:ext cx="566737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F65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826" y="3066367"/>
            <a:ext cx="2843725" cy="3791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347816"/>
      </p:ext>
    </p:extLst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64" y="476250"/>
            <a:ext cx="5918200" cy="5905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47104" y="476250"/>
            <a:ext cx="5303520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kern="15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Мухтар</a:t>
            </a: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kern="15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Отегенов</a:t>
            </a: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сделал на данный момент перспективный шаг, не только в сторону своего бизнеса, но в сторону своих односельчан. Он со</a:t>
            </a:r>
            <a:r>
              <a:rPr lang="kk-KZ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дал перспективную мини-ферму, что показывает, что в наше время это еще актуальный проект, который приносит доход.</a:t>
            </a:r>
            <a:endParaRPr lang="ru-RU" sz="24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2697511"/>
      </p:ext>
    </p:extLst>
  </p:cSld>
  <p:clrMapOvr>
    <a:masterClrMapping/>
  </p:clrMapOvr>
  <p:transition spd="slow" advClick="0" advTm="60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08968468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11308362"/>
      </p:ext>
    </p:extLst>
  </p:cSld>
  <p:clrMapOvr>
    <a:masterClrMapping/>
  </p:clrMapOvr>
  <p:transition spd="slow" advClick="0" advTm="60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314812672"/>
              </p:ext>
            </p:extLst>
          </p:nvPr>
        </p:nvGraphicFramePr>
        <p:xfrm>
          <a:off x="1542288" y="365760"/>
          <a:ext cx="9503664" cy="5541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12033" y="5113613"/>
            <a:ext cx="4440959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животноводства</a:t>
            </a:r>
            <a:endParaRPr lang="ru-RU" sz="24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986160"/>
      </p:ext>
    </p:extLst>
  </p:cSld>
  <p:clrMapOvr>
    <a:masterClrMapping/>
  </p:clrMapOvr>
  <p:transition spd="slow" advClick="0" advTm="60000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433" y="502756"/>
            <a:ext cx="5852160" cy="55790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94743" y="6188458"/>
            <a:ext cx="3478003" cy="6695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«</a:t>
            </a:r>
            <a:r>
              <a:rPr lang="ru-RU" sz="2800" kern="15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Сыбага</a:t>
            </a:r>
            <a:r>
              <a:rPr lang="ru-RU" sz="2800" kern="1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kern="1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2463457"/>
      </p:ext>
    </p:extLst>
  </p:cSld>
  <p:clrMapOvr>
    <a:masterClrMapping/>
  </p:clrMapOvr>
  <p:transition spd="slow" advClick="0" advTm="60000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574</Words>
  <Application>Microsoft Office PowerPoint</Application>
  <PresentationFormat>Произвольный</PresentationFormat>
  <Paragraphs>56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Серый волк</dc:creator>
  <cp:lastModifiedBy>Microsoft</cp:lastModifiedBy>
  <cp:revision>15</cp:revision>
  <dcterms:created xsi:type="dcterms:W3CDTF">2017-04-14T17:24:34Z</dcterms:created>
  <dcterms:modified xsi:type="dcterms:W3CDTF">2017-05-04T08:20:24Z</dcterms:modified>
</cp:coreProperties>
</file>