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EA40-BF25-42E6-95F7-E08FCF3CB30B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73A8-4629-42F1-9D53-E89B60242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1142984"/>
            <a:ext cx="4929222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</a:t>
            </a:r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ік тіл - рухани жаңғыру тілі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0-tub-kz.yandex.net/i?id=dcc5554abdfdf5a901f0c5fb68a4ad2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5719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596" y="4901810"/>
            <a:ext cx="8715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ҚР Президентінің 2017 жылғы 26 қазандағы № 569 жарлығын іске асыруда.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gslide.ru/images/37/36571/960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643998" cy="625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25938_3ad959748528e4bd7dd58635dc660cd9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501121" cy="553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kk-KZ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Сұрақ-жауап </a:t>
            </a:r>
            <a:r>
              <a:rPr lang="kk-KZ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857496"/>
          <a:ext cx="7715304" cy="217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519669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Әдепті бала қандай бала?</a:t>
                      </a:r>
                      <a:endParaRPr lang="ru-RU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u="sng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Әдепті бала  арлы бала. </a:t>
                      </a:r>
                      <a:endParaRPr lang="ru-RU" sz="2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51216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Әдепсіз бала қандай бала?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u="sng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Әдепсіз бала сорлы бала.</a:t>
                      </a:r>
                      <a:endParaRPr lang="ru-RU" sz="2400" b="1" u="sng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”Адасқан әріптер”  ойыны</a:t>
            </a:r>
          </a:p>
          <a:p>
            <a:endParaRPr lang="kk-KZ" sz="6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6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-ЗААНҚ</a:t>
            </a:r>
          </a:p>
          <a:p>
            <a:r>
              <a:rPr lang="kk-KZ" sz="6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-РКҮҚЫЙКЕ</a:t>
            </a:r>
          </a:p>
          <a:p>
            <a:r>
              <a:rPr lang="kk-KZ" sz="6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-ЛЕЖСАНТОҚ</a:t>
            </a:r>
            <a:endParaRPr lang="ru-RU" sz="66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571745"/>
            <a:ext cx="6786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Дәурен-дарынды,</a:t>
            </a:r>
          </a:p>
          <a:p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Әйгерім-әдепті,</a:t>
            </a:r>
          </a:p>
          <a:p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Алма-ақылды.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1448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«Мен қандаймын?»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“Шығармашылыққа баулу” әдісі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714620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-----------------------------------  баламыз,</a:t>
            </a:r>
          </a:p>
          <a:p>
            <a:r>
              <a:rPr lang="kk-K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----------------------------------- саламыз.</a:t>
            </a:r>
          </a:p>
          <a:p>
            <a:r>
              <a:rPr lang="kk-K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----------------------------------  сабақты,</a:t>
            </a:r>
          </a:p>
          <a:p>
            <a:r>
              <a:rPr lang="kk-K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----------------------------------  боламыз.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86082"/>
          </a:xfrm>
        </p:spPr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Орыс мектептерінде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тілі </a:t>
            </a:r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әдебиетін оқытудың тиімді </a:t>
            </a:r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әдіс-тәсілдері</a:t>
            </a:r>
            <a:r>
              <a:rPr lang="kk-KZ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714488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*Болжау әдісі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286016"/>
          </a:xfrm>
        </p:spPr>
        <p:txBody>
          <a:bodyPr>
            <a:normAutofit/>
          </a:bodyPr>
          <a:lstStyle/>
          <a:p>
            <a:pPr algn="l"/>
            <a:r>
              <a:rPr lang="kk-KZ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*Көрнекілік әдіс</a:t>
            </a:r>
            <a:endParaRPr lang="ru-RU" sz="8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13/00025802-5b7faf85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e13/00025802-5b7faf85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142875"/>
            <a:ext cx="90011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ata28.i.gallery.ru/albums/gallery/246687-fcaf1-98151440-m750x740-u0f7c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64399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maty.avizinfo.kz/content/files/kazakhstan/201109/f_dsc00300_copy1_20110109135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8634"/>
            <a:ext cx="8715436" cy="641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e13/00025802-5b7faf85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7"/>
            <a:ext cx="9144000" cy="62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83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«Мемлекеттік тіл - рухани жаңғыру тілі»</vt:lpstr>
      <vt:lpstr> «Орыс мектептерінде  қазақ тілі мен әдебиетін оқытудың тиімді  әдіс-тәсілдері»</vt:lpstr>
      <vt:lpstr>Слайд 3</vt:lpstr>
      <vt:lpstr>*Көрнекілік әдіс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*Сұрақ-жауап әдісі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«Мемлекеттік тіл - рухани жаңғыру тілі»</dc:title>
  <dc:creator>BEST</dc:creator>
  <cp:lastModifiedBy>BEST</cp:lastModifiedBy>
  <cp:revision>37</cp:revision>
  <dcterms:created xsi:type="dcterms:W3CDTF">2017-11-22T16:01:27Z</dcterms:created>
  <dcterms:modified xsi:type="dcterms:W3CDTF">2017-11-26T14:21:47Z</dcterms:modified>
</cp:coreProperties>
</file>