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66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8" r:id="rId13"/>
    <p:sldId id="267" r:id="rId14"/>
    <p:sldId id="272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0EA40-BF25-42E6-95F7-E08FCF3CB30B}" type="datetimeFigureOut">
              <a:rPr lang="ru-RU" smtClean="0"/>
              <a:pPr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C73A8-4629-42F1-9D53-E89B602424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0EA40-BF25-42E6-95F7-E08FCF3CB30B}" type="datetimeFigureOut">
              <a:rPr lang="ru-RU" smtClean="0"/>
              <a:pPr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C73A8-4629-42F1-9D53-E89B602424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0EA40-BF25-42E6-95F7-E08FCF3CB30B}" type="datetimeFigureOut">
              <a:rPr lang="ru-RU" smtClean="0"/>
              <a:pPr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C73A8-4629-42F1-9D53-E89B602424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0EA40-BF25-42E6-95F7-E08FCF3CB30B}" type="datetimeFigureOut">
              <a:rPr lang="ru-RU" smtClean="0"/>
              <a:pPr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C73A8-4629-42F1-9D53-E89B602424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0EA40-BF25-42E6-95F7-E08FCF3CB30B}" type="datetimeFigureOut">
              <a:rPr lang="ru-RU" smtClean="0"/>
              <a:pPr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C73A8-4629-42F1-9D53-E89B602424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0EA40-BF25-42E6-95F7-E08FCF3CB30B}" type="datetimeFigureOut">
              <a:rPr lang="ru-RU" smtClean="0"/>
              <a:pPr/>
              <a:t>26.11.2017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C73A8-4629-42F1-9D53-E89B602424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0EA40-BF25-42E6-95F7-E08FCF3CB30B}" type="datetimeFigureOut">
              <a:rPr lang="ru-RU" smtClean="0"/>
              <a:pPr/>
              <a:t>26.11.2017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C73A8-4629-42F1-9D53-E89B602424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0EA40-BF25-42E6-95F7-E08FCF3CB30B}" type="datetimeFigureOut">
              <a:rPr lang="ru-RU" smtClean="0"/>
              <a:pPr/>
              <a:t>26.11.2017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C73A8-4629-42F1-9D53-E89B602424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0EA40-BF25-42E6-95F7-E08FCF3CB30B}" type="datetimeFigureOut">
              <a:rPr lang="ru-RU" smtClean="0"/>
              <a:pPr/>
              <a:t>26.11.2017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C73A8-4629-42F1-9D53-E89B602424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0EA40-BF25-42E6-95F7-E08FCF3CB30B}" type="datetimeFigureOut">
              <a:rPr lang="ru-RU" smtClean="0"/>
              <a:pPr/>
              <a:t>26.11.2017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C73A8-4629-42F1-9D53-E89B602424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0EA40-BF25-42E6-95F7-E08FCF3CB30B}" type="datetimeFigureOut">
              <a:rPr lang="ru-RU" smtClean="0"/>
              <a:pPr/>
              <a:t>26.11.2017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C73A8-4629-42F1-9D53-E89B602424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00EA40-BF25-42E6-95F7-E08FCF3CB30B}" type="datetimeFigureOut">
              <a:rPr lang="ru-RU" smtClean="0"/>
              <a:pPr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0C73A8-4629-42F1-9D53-E89B6024240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00496" y="1142984"/>
            <a:ext cx="4929222" cy="185738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Мемлекетт</a:t>
            </a:r>
            <a:r>
              <a:rPr lang="kk-KZ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ік тіл - рухани жаңғыру тілі</a:t>
            </a: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8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https://im0-tub-kz.yandex.net/i?id=dcc5554abdfdf5a901f0c5fb68a4ad27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500174"/>
            <a:ext cx="3571900" cy="23574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428596" y="4901810"/>
            <a:ext cx="871540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ҚР Президентінің 2017 жылғы 26 қазандағы № 569 жарлығын іске асыруда. </a:t>
            </a:r>
            <a:endParaRPr kumimoji="0" lang="kk-KZ" sz="20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bigslide.ru/images/37/36571/960/img1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9"/>
            <a:ext cx="8643998" cy="6257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ped-kopilka.ru/upload/blogs/25938_3ad959748528e4bd7dd58635dc660cd9.jpg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571480"/>
            <a:ext cx="8501121" cy="5539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214422"/>
            <a:ext cx="8229600" cy="1643074"/>
          </a:xfrm>
        </p:spPr>
        <p:txBody>
          <a:bodyPr>
            <a:normAutofit fontScale="90000"/>
          </a:bodyPr>
          <a:lstStyle/>
          <a:p>
            <a:pPr algn="l"/>
            <a:r>
              <a:rPr lang="kk-KZ" sz="8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kk-KZ" sz="8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Сұрақ-жауап </a:t>
            </a:r>
            <a:r>
              <a:rPr lang="kk-KZ" sz="8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әдісі</a:t>
            </a:r>
            <a:endParaRPr lang="ru-RU" sz="8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42910" y="2857496"/>
          <a:ext cx="7715304" cy="21708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7652"/>
                <a:gridCol w="3857652"/>
              </a:tblGrid>
              <a:tr h="519669">
                <a:tc>
                  <a:txBody>
                    <a:bodyPr/>
                    <a:lstStyle/>
                    <a:p>
                      <a:r>
                        <a:rPr lang="kk-KZ" sz="2400" b="1" dirty="0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Әдепті бала қандай бала?</a:t>
                      </a:r>
                      <a:endParaRPr lang="ru-RU" sz="2400" dirty="0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b="1" u="sng" dirty="0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Әдепті бала  арлы бала. </a:t>
                      </a:r>
                      <a:endParaRPr lang="ru-RU" sz="2400" dirty="0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1651216">
                <a:tc>
                  <a:txBody>
                    <a:bodyPr/>
                    <a:lstStyle/>
                    <a:p>
                      <a:r>
                        <a:rPr lang="kk-KZ" sz="2400" b="1" dirty="0" smtClean="0">
                          <a:solidFill>
                            <a:schemeClr val="tx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Әдепсіз бала қандай бала?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400" b="1" u="sng" dirty="0" smtClean="0">
                          <a:solidFill>
                            <a:schemeClr val="tx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Әдепсіз бала сорлы бала.</a:t>
                      </a:r>
                      <a:endParaRPr lang="ru-RU" sz="2400" b="1" u="sng" dirty="0" smtClean="0">
                        <a:solidFill>
                          <a:schemeClr val="tx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642918"/>
            <a:ext cx="821537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4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”Адасқан әріптер”  ойыны</a:t>
            </a:r>
          </a:p>
          <a:p>
            <a:endParaRPr lang="kk-KZ" sz="6600" b="1" i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6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-ЗААНҚ</a:t>
            </a:r>
          </a:p>
          <a:p>
            <a:r>
              <a:rPr lang="kk-KZ" sz="6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-РКҮҚЫЙКЕ</a:t>
            </a:r>
          </a:p>
          <a:p>
            <a:r>
              <a:rPr lang="kk-KZ" sz="6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-ЛЕЖСАНТОҚ</a:t>
            </a:r>
            <a:endParaRPr lang="ru-RU" sz="6600" i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0166" y="2571745"/>
            <a:ext cx="678661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Дәурен-дарынды,</a:t>
            </a:r>
          </a:p>
          <a:p>
            <a:r>
              <a:rPr lang="kk-KZ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Әйгерім-әдепті,</a:t>
            </a:r>
          </a:p>
          <a:p>
            <a:r>
              <a:rPr lang="kk-KZ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Алма-ақылды.</a:t>
            </a:r>
            <a:endParaRPr lang="ru-RU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1538" y="1714488"/>
            <a:ext cx="61436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«Мен қандаймын?» </a:t>
            </a:r>
            <a:endParaRPr lang="ru-RU" sz="4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1071546"/>
            <a:ext cx="87868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“Шығармашылыққа баулу” әдісі</a:t>
            </a:r>
            <a:endParaRPr lang="ru-RU" sz="4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1538" y="2714620"/>
            <a:ext cx="78581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-----------------------------------  баламыз,</a:t>
            </a:r>
          </a:p>
          <a:p>
            <a:r>
              <a:rPr lang="kk-KZ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----------------------------------- саламыз.</a:t>
            </a:r>
          </a:p>
          <a:p>
            <a:r>
              <a:rPr lang="kk-KZ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----------------------------------  сабақты,</a:t>
            </a:r>
          </a:p>
          <a:p>
            <a:r>
              <a:rPr lang="kk-KZ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----------------------------------  боламыз.</a:t>
            </a:r>
            <a:endParaRPr lang="ru-RU" sz="36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2984"/>
            <a:ext cx="8229600" cy="2786082"/>
          </a:xfrm>
        </p:spPr>
        <p:txBody>
          <a:bodyPr>
            <a:normAutofit/>
          </a:bodyPr>
          <a:lstStyle/>
          <a:p>
            <a:r>
              <a:rPr lang="kk-KZ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kk-KZ" sz="28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Орыс мектептерінде 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қазақ тілі </a:t>
            </a:r>
            <a:r>
              <a:rPr lang="kk-KZ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kk-KZ" sz="28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әдебиетін оқытудың тиімді </a:t>
            </a:r>
            <a:r>
              <a:rPr lang="kk-KZ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әдіс-тәсілдері</a:t>
            </a:r>
            <a:r>
              <a:rPr lang="kk-KZ" sz="28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8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1714488"/>
            <a:ext cx="68580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6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*Болжау әдісі</a:t>
            </a:r>
            <a:endParaRPr lang="ru-RU" sz="6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85926"/>
            <a:ext cx="8229600" cy="2286016"/>
          </a:xfrm>
        </p:spPr>
        <p:txBody>
          <a:bodyPr>
            <a:normAutofit/>
          </a:bodyPr>
          <a:lstStyle/>
          <a:p>
            <a:pPr algn="l"/>
            <a:r>
              <a:rPr lang="kk-KZ" sz="8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*Көрнекілік әдіс</a:t>
            </a:r>
            <a:endParaRPr lang="ru-RU" sz="8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ds04.infourok.ru/uploads/ex/0e13/00025802-5b7faf85/img8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643998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s04.infourok.ru/uploads/ex/0e13/00025802-5b7faf85/img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" y="142875"/>
            <a:ext cx="9001125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data28.i.gallery.ru/albums/gallery/246687-fcaf1-98151440-m750x740-u0f7cf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19" y="285728"/>
            <a:ext cx="8643999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almaty.avizinfo.kz/content/files/kazakhstan/201109/f_dsc00300_copy1_2011010913593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88634"/>
            <a:ext cx="8715436" cy="6412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ds04.infourok.ru/uploads/ex/0e13/00025802-5b7faf85/img9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7637"/>
            <a:ext cx="9144000" cy="6281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354</TotalTime>
  <Words>83</Words>
  <Application>Microsoft Office PowerPoint</Application>
  <PresentationFormat>Экран (4:3)</PresentationFormat>
  <Paragraphs>24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  «Мемлекеттік тіл - рухани жаңғыру тілі»</vt:lpstr>
      <vt:lpstr> «Орыс мектептерінде  қазақ тілі мен әдебиетін оқытудың тиімді  әдіс-тәсілдері»</vt:lpstr>
      <vt:lpstr>Слайд 3</vt:lpstr>
      <vt:lpstr>*Көрнекілік әдіс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*Сұрақ-жауап әдісі</vt:lpstr>
      <vt:lpstr>Слайд 13</vt:lpstr>
      <vt:lpstr>Слайд 14</vt:lpstr>
      <vt:lpstr>Слайд 15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«Мемлекеттік тіл - рухани жаңғыру тілі»</dc:title>
  <dc:creator>BEST</dc:creator>
  <cp:lastModifiedBy>BEST</cp:lastModifiedBy>
  <cp:revision>37</cp:revision>
  <dcterms:created xsi:type="dcterms:W3CDTF">2017-11-22T16:01:27Z</dcterms:created>
  <dcterms:modified xsi:type="dcterms:W3CDTF">2017-11-26T14:21:47Z</dcterms:modified>
</cp:coreProperties>
</file>