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69" r:id="rId5"/>
    <p:sldId id="267" r:id="rId6"/>
    <p:sldId id="271" r:id="rId7"/>
    <p:sldId id="266" r:id="rId8"/>
    <p:sldId id="272" r:id="rId9"/>
    <p:sldId id="265" r:id="rId10"/>
    <p:sldId id="273" r:id="rId11"/>
    <p:sldId id="264" r:id="rId12"/>
    <p:sldId id="274" r:id="rId13"/>
    <p:sldId id="259" r:id="rId14"/>
    <p:sldId id="275" r:id="rId15"/>
    <p:sldId id="276" r:id="rId16"/>
    <p:sldId id="263" r:id="rId17"/>
    <p:sldId id="262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5196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Сакральная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Казахстана.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07SA234N\Desktop\Новая папка (3)\maxresdefault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524328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34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Подземная мечеть Бекет Ата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(Мангыстауская область)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702940"/>
            <a:ext cx="6693545" cy="4462363"/>
          </a:xfrm>
        </p:spPr>
      </p:pic>
    </p:spTree>
    <p:extLst>
      <p:ext uri="{BB962C8B-B14F-4D97-AF65-F5344CB8AC3E}">
        <p14:creationId xmlns="" xmlns:p14="http://schemas.microsoft.com/office/powerpoint/2010/main" val="1068652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Археологический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памятник периода энеолита, открытый в 1980 году археологом В.Зайбертом. Он находится на юге Северо-Казахстанской области в Айыртауском районе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dirty="0" smtClean="0"/>
              <a:t>Площадь поселения</a:t>
            </a:r>
            <a:r>
              <a:rPr lang="ru-RU" sz="3100" dirty="0" smtClean="0"/>
              <a:t> </a:t>
            </a:r>
            <a:r>
              <a:rPr lang="ru-RU" sz="2700" dirty="0" smtClean="0"/>
              <a:t>15 гектар</a:t>
            </a:r>
            <a:r>
              <a:rPr lang="ru-RU" sz="3100" dirty="0" smtClean="0"/>
              <a:t>.</a:t>
            </a:r>
            <a:r>
              <a:rPr lang="ru-RU" sz="3600" dirty="0" smtClean="0"/>
              <a:t> 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844823"/>
            <a:ext cx="7658100" cy="4266257"/>
          </a:xfrm>
        </p:spPr>
      </p:pic>
    </p:spTree>
    <p:extLst>
      <p:ext uri="{BB962C8B-B14F-4D97-AF65-F5344CB8AC3E}">
        <p14:creationId xmlns="" xmlns:p14="http://schemas.microsoft.com/office/powerpoint/2010/main" val="34604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Поселение Ботай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(Северо-Казахстанская область)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615281"/>
            <a:ext cx="7658100" cy="4495800"/>
          </a:xfrm>
        </p:spPr>
      </p:pic>
    </p:spTree>
    <p:extLst>
      <p:ext uri="{BB962C8B-B14F-4D97-AF65-F5344CB8AC3E}">
        <p14:creationId xmlns="" xmlns:p14="http://schemas.microsoft.com/office/powerpoint/2010/main" val="1181844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Памятник архитектуры XIII века, расположенный в Улытауском районе Карагандинской области в 50 км к северо-востоку от Жезказгана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286500" cy="4191000"/>
          </a:xfrm>
        </p:spPr>
      </p:pic>
    </p:spTree>
    <p:extLst>
      <p:ext uri="{BB962C8B-B14F-4D97-AF65-F5344CB8AC3E}">
        <p14:creationId xmlns="" xmlns:p14="http://schemas.microsoft.com/office/powerpoint/2010/main" val="31958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Мавзолей Хана Джучи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(горы Улытау, Карагандинская область)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286500" cy="4191000"/>
          </a:xfrm>
        </p:spPr>
      </p:pic>
    </p:spTree>
    <p:extLst>
      <p:ext uri="{BB962C8B-B14F-4D97-AF65-F5344CB8AC3E}">
        <p14:creationId xmlns="" xmlns:p14="http://schemas.microsoft.com/office/powerpoint/2010/main" val="2552380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Мавзолей на могиле учителя и духовного наставника Ходжи Ахмеда Ясави. Мавзолей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расположен </a:t>
            </a:r>
            <a:r>
              <a:rPr lang="ru-RU" sz="3100" dirty="0" smtClean="0"/>
              <a:t>в</a:t>
            </a:r>
            <a:r>
              <a:rPr lang="ru-RU" sz="3600" dirty="0" smtClean="0"/>
              <a:t> </a:t>
            </a:r>
            <a:r>
              <a:rPr lang="ru-RU" sz="2700" dirty="0" smtClean="0"/>
              <a:t>150 </a:t>
            </a:r>
            <a:r>
              <a:rPr lang="ru-RU" sz="3100" dirty="0" smtClean="0"/>
              <a:t>км от</a:t>
            </a:r>
            <a:r>
              <a:rPr lang="ru-RU" sz="3600" dirty="0" smtClean="0"/>
              <a:t> </a:t>
            </a:r>
            <a:r>
              <a:rPr lang="ru-RU" sz="4000" dirty="0" smtClean="0"/>
              <a:t> </a:t>
            </a:r>
            <a:r>
              <a:rPr lang="ru-RU" sz="2700" dirty="0" smtClean="0"/>
              <a:t>Шымкента</a:t>
            </a:r>
            <a:r>
              <a:rPr lang="ru-RU" sz="3100" dirty="0" smtClean="0"/>
              <a:t>,</a:t>
            </a:r>
            <a:r>
              <a:rPr lang="ru-RU" sz="4000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недалеко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городища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Отрар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села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Шаульдер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Отрарского</a:t>
            </a:r>
            <a:r>
              <a:rPr lang="ru-RU" dirty="0" smtClean="0"/>
              <a:t> </a:t>
            </a:r>
            <a:r>
              <a:rPr lang="ru-RU" sz="3100" dirty="0" smtClean="0"/>
              <a:t>района ЮКО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2060848"/>
            <a:ext cx="8046156" cy="4392488"/>
          </a:xfrm>
        </p:spPr>
      </p:pic>
    </p:spTree>
    <p:extLst>
      <p:ext uri="{BB962C8B-B14F-4D97-AF65-F5344CB8AC3E}">
        <p14:creationId xmlns="" xmlns:p14="http://schemas.microsoft.com/office/powerpoint/2010/main" val="2304325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Мавзолей</a:t>
            </a:r>
            <a:r>
              <a:rPr lang="ru-RU" dirty="0" smtClean="0"/>
              <a:t> </a:t>
            </a:r>
            <a:r>
              <a:rPr lang="ru-RU" dirty="0" err="1" smtClean="0"/>
              <a:t>Арыстан</a:t>
            </a:r>
            <a:r>
              <a:rPr lang="ru-RU" dirty="0" smtClean="0"/>
              <a:t> Баба</a:t>
            </a:r>
            <a:br>
              <a:rPr lang="ru-RU" dirty="0" smtClean="0"/>
            </a:br>
            <a:r>
              <a:rPr lang="ru-RU" dirty="0" smtClean="0"/>
              <a:t>(Южно-Казахстанская область)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="" xmlns:p14="http://schemas.microsoft.com/office/powerpoint/2010/main" val="3447822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Историко-мемориальный комплекс, открытый в августе 2007 г в Петропавловске. Решение об открытии этого мемориального комплекса было принято в 2005 году по инициативе руководства СКО поддержанной Президентом Казахстана  Н.А.Назарбаевым.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20" y="2996952"/>
            <a:ext cx="6763760" cy="3456384"/>
          </a:xfrm>
        </p:spPr>
      </p:pic>
    </p:spTree>
    <p:extLst>
      <p:ext uri="{BB962C8B-B14F-4D97-AF65-F5344CB8AC3E}">
        <p14:creationId xmlns="" xmlns:p14="http://schemas.microsoft.com/office/powerpoint/2010/main" val="22757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Резиденция Абылай Хана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(г. Петропавловск)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20" y="1600200"/>
            <a:ext cx="6763760" cy="4525963"/>
          </a:xfrm>
        </p:spPr>
      </p:pic>
    </p:spTree>
    <p:extLst>
      <p:ext uri="{BB962C8B-B14F-4D97-AF65-F5344CB8AC3E}">
        <p14:creationId xmlns="" xmlns:p14="http://schemas.microsoft.com/office/powerpoint/2010/main" val="2282765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Цели:</a:t>
            </a:r>
          </a:p>
          <a:p>
            <a:r>
              <a:rPr lang="ru-RU" dirty="0" smtClean="0"/>
              <a:t> формирование знаний учащихся о сакральных объектах Казахстана.</a:t>
            </a:r>
          </a:p>
          <a:p>
            <a:r>
              <a:rPr lang="ru-RU" dirty="0" smtClean="0"/>
              <a:t>ф</a:t>
            </a:r>
            <a:r>
              <a:rPr lang="ru-RU" dirty="0" smtClean="0"/>
              <a:t>ормирование  интереса к историческому прошлому Казахстана.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251209" cy="4237931"/>
          </a:xfrm>
        </p:spPr>
      </p:pic>
      <p:sp>
        <p:nvSpPr>
          <p:cNvPr id="3" name="Прямоугольник 2"/>
          <p:cNvSpPr/>
          <p:nvPr/>
        </p:nvSpPr>
        <p:spPr>
          <a:xfrm>
            <a:off x="2286000" y="26064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Шедевр архитектуры, выдающийся памятник средневекового зодчества. Включен в Список всемирного наследия ЮНЕСКО, построен в период с 1385 по 1405  по приказу  Тамерлана.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555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85584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Мавзолей Ходжи Ахмеда Яссауи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(г. Туркестан)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251209" cy="4525963"/>
          </a:xfrm>
        </p:spPr>
      </p:pic>
    </p:spTree>
    <p:extLst>
      <p:ext uri="{BB962C8B-B14F-4D97-AF65-F5344CB8AC3E}">
        <p14:creationId xmlns="" xmlns:p14="http://schemas.microsoft.com/office/powerpoint/2010/main" val="2898456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Уникальный и интереснейший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архитектуры XII века, не имеющий аналогов в архитектурно-строительной культуре Казахстана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Средней Азии. расположен    в 18 км от города Тараза.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50" y="1628800"/>
            <a:ext cx="7127500" cy="4497363"/>
          </a:xfrm>
        </p:spPr>
      </p:pic>
    </p:spTree>
    <p:extLst>
      <p:ext uri="{BB962C8B-B14F-4D97-AF65-F5344CB8AC3E}">
        <p14:creationId xmlns="" xmlns:p14="http://schemas.microsoft.com/office/powerpoint/2010/main" val="15713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Мавзолей</a:t>
            </a:r>
            <a:r>
              <a:rPr lang="ru-RU" dirty="0" smtClean="0"/>
              <a:t> Айша Биби</a:t>
            </a:r>
            <a:br>
              <a:rPr lang="ru-RU" dirty="0" smtClean="0"/>
            </a:br>
            <a:r>
              <a:rPr lang="ru-RU" dirty="0" smtClean="0"/>
              <a:t>(Жамбылская область)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50" y="1600200"/>
            <a:ext cx="7127500" cy="4525963"/>
          </a:xfrm>
        </p:spPr>
      </p:pic>
    </p:spTree>
    <p:extLst>
      <p:ext uri="{BB962C8B-B14F-4D97-AF65-F5344CB8AC3E}">
        <p14:creationId xmlns="" xmlns:p14="http://schemas.microsoft.com/office/powerpoint/2010/main" val="1874867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Урочище у реки Или в 120 км к северу от города Алматы, где на скалах сохранилось множество петроглифов, изображений таинственных божеств</a:t>
            </a:r>
            <a:r>
              <a:rPr lang="ru-RU" sz="3600" dirty="0" smtClean="0"/>
              <a:t>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Среди петроглифов выделяют около тысячи </a:t>
            </a:r>
            <a:r>
              <a:rPr lang="ru-RU" sz="2700" dirty="0" smtClean="0"/>
              <a:t>скальных</a:t>
            </a:r>
            <a:r>
              <a:rPr lang="ru-RU" sz="3100" dirty="0" smtClean="0"/>
              <a:t> </a:t>
            </a:r>
            <a:r>
              <a:rPr lang="ru-RU" sz="2700" dirty="0" smtClean="0"/>
              <a:t>изображений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97" y="2276872"/>
            <a:ext cx="6832805" cy="4320480"/>
          </a:xfrm>
        </p:spPr>
      </p:pic>
    </p:spTree>
    <p:extLst>
      <p:ext uri="{BB962C8B-B14F-4D97-AF65-F5344CB8AC3E}">
        <p14:creationId xmlns="" xmlns:p14="http://schemas.microsoft.com/office/powerpoint/2010/main" val="6326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Урочище</a:t>
            </a:r>
            <a:r>
              <a:rPr lang="ru-RU" dirty="0" smtClean="0"/>
              <a:t> Тамгалы Тас</a:t>
            </a:r>
            <a:br>
              <a:rPr lang="ru-RU" dirty="0" smtClean="0"/>
            </a:br>
            <a:r>
              <a:rPr lang="ru-RU" dirty="0" smtClean="0"/>
              <a:t>(Алматинская область)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97" y="1600200"/>
            <a:ext cx="6832805" cy="4525963"/>
          </a:xfrm>
        </p:spPr>
      </p:pic>
    </p:spTree>
    <p:extLst>
      <p:ext uri="{BB962C8B-B14F-4D97-AF65-F5344CB8AC3E}">
        <p14:creationId xmlns="" xmlns:p14="http://schemas.microsoft.com/office/powerpoint/2010/main" val="3186563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Подземная мечеть  находится в местности Огланды в Мангыстауской области. Этот памятник культовой архитектуры датируется XVIII веком и  считается святым местом по значимости стоящим в одном ряду с захоронением Ходжа Ахмеда Яссауи. </a:t>
            </a:r>
            <a:r>
              <a:rPr lang="ru-RU" sz="2700" dirty="0" smtClean="0"/>
              <a:t>На протяжении двух </a:t>
            </a:r>
            <a:r>
              <a:rPr lang="ru-RU" sz="3100" dirty="0" smtClean="0"/>
              <a:t>столетий сюда стекаются паломники, </a:t>
            </a:r>
            <a:r>
              <a:rPr lang="ru-RU" sz="2700" dirty="0" smtClean="0"/>
              <a:t>чтобы поклониться духу святого</a:t>
            </a:r>
            <a:r>
              <a:rPr lang="ru-RU" sz="3600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3068960"/>
            <a:ext cx="6693545" cy="3528392"/>
          </a:xfrm>
        </p:spPr>
      </p:pic>
    </p:spTree>
    <p:extLst>
      <p:ext uri="{BB962C8B-B14F-4D97-AF65-F5344CB8AC3E}">
        <p14:creationId xmlns="" xmlns:p14="http://schemas.microsoft.com/office/powerpoint/2010/main" val="49199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116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Сакральная география  Казахстана.      </vt:lpstr>
      <vt:lpstr>Слайд 2</vt:lpstr>
      <vt:lpstr>Слайд 3</vt:lpstr>
      <vt:lpstr>Мавзолей Ходжи Ахмеда Яссауи (г. Туркестан) </vt:lpstr>
      <vt:lpstr>Уникальный и интереснейший памятник архитектуры XII века, не имеющий аналогов в архитектурно-строительной культуре Казахстана и Средней Азии. расположен    в 18 км от города Тараза. </vt:lpstr>
      <vt:lpstr>Мавзолей Айша Биби (Жамбылская область)</vt:lpstr>
      <vt:lpstr>  Урочище у реки Или в 120 км к северу от города Алматы, где на скалах сохранилось множество петроглифов, изображений таинственных божеств. Среди петроглифов выделяют около тысячи скальных изображений.</vt:lpstr>
      <vt:lpstr>Урочище Тамгалы Тас (Алматинская область)</vt:lpstr>
      <vt:lpstr>   Подземная мечеть  находится в местности Огланды в Мангыстауской области. Этот памятник культовой архитектуры датируется XVIII веком и  считается святым местом по значимости стоящим в одном ряду с захоронением Ходжа Ахмеда Яссауи. На протяжении двух столетий сюда стекаются паломники, чтобы поклониться духу святого.</vt:lpstr>
      <vt:lpstr>Подземная мечеть Бекет Ата (Мангыстауская область)</vt:lpstr>
      <vt:lpstr> Археологический памятник периода энеолита, открытый в 1980 году археологом В.Зайбертом. Он находится на юге Северо-Казахстанской области в Айыртауском районе. Площадь поселения 15 гектар. </vt:lpstr>
      <vt:lpstr>Поселение Ботай (Северо-Казахстанская область)</vt:lpstr>
      <vt:lpstr>Памятник архитектуры XIII века, расположенный в Улытауском районе Карагандинской области в 50 км к северо-востоку от Жезказгана. </vt:lpstr>
      <vt:lpstr>Мавзолей Хана Джучи (горы Улытау, Карагандинская область)</vt:lpstr>
      <vt:lpstr> Мавзолей на могиле учителя и духовного наставника Ходжи Ахмеда Ясави. Мавзолей расположен в 150 км от  Шымкента, недалеко от городища Отрар и села Шаульдер Отрарского района ЮКО</vt:lpstr>
      <vt:lpstr>Мавзолей Арыстан Баба (Южно-Казахстанская область)</vt:lpstr>
      <vt:lpstr>    Историко-мемориальный комплекс, открытый в августе 2007 г в Петропавловске. Решение об открытии этого мемориального комплекса было принято в 2005 году по инициативе руководства СКО поддержанной Президентом Казахстана  Н.А.Назарбаевым. </vt:lpstr>
      <vt:lpstr>Резиденция Абылай Хана (г. Петропавловск)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Сакральная география Казахстана</dc:title>
  <dc:creator>07SA234N</dc:creator>
  <cp:lastModifiedBy>Admin</cp:lastModifiedBy>
  <cp:revision>16</cp:revision>
  <dcterms:created xsi:type="dcterms:W3CDTF">2017-12-10T09:05:06Z</dcterms:created>
  <dcterms:modified xsi:type="dcterms:W3CDTF">2017-12-14T02:15:59Z</dcterms:modified>
</cp:coreProperties>
</file>