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6" r:id="rId3"/>
    <p:sldId id="257" r:id="rId4"/>
    <p:sldId id="261" r:id="rId5"/>
    <p:sldId id="262" r:id="rId6"/>
    <p:sldId id="263" r:id="rId7"/>
    <p:sldId id="258" r:id="rId8"/>
    <p:sldId id="260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34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4B2D0-7570-430F-8852-704DEFDD6E8F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66964-7988-4871-8154-037AD8037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66964-7988-4871-8154-037AD80374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0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Проектная деятельность в детском саду.</a:t>
            </a:r>
            <a:br>
              <a:rPr lang="ru-RU" sz="3600" dirty="0" smtClean="0"/>
            </a:br>
            <a:r>
              <a:rPr lang="ru-RU" sz="3600" dirty="0" smtClean="0"/>
              <a:t>Составитель: Федосеева Т.И.</a:t>
            </a:r>
            <a:endParaRPr lang="ru-RU" sz="3600" dirty="0"/>
          </a:p>
        </p:txBody>
      </p:sp>
      <p:pic>
        <p:nvPicPr>
          <p:cNvPr id="1026" name="Picture 2" descr="J:\проект\s377685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23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/>
                <a:ea typeface="Calibri"/>
              </a:rPr>
              <a:t>По тематике (творческие, информационные, игровые или исследовательские) </a:t>
            </a:r>
            <a:endParaRPr lang="ru-RU" dirty="0"/>
          </a:p>
        </p:txBody>
      </p:sp>
      <p:pic>
        <p:nvPicPr>
          <p:cNvPr id="4" name="Объект 3" descr="G:\image (6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3000895" cy="1799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еся\Desktop\IMG_17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03" y="2492896"/>
            <a:ext cx="2790825" cy="20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image (3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356992"/>
            <a:ext cx="1971675" cy="328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72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700" dirty="0">
                <a:latin typeface="Times New Roman"/>
                <a:ea typeface="Calibri"/>
                <a:cs typeface="Times New Roman"/>
              </a:rPr>
              <a:t>В практике работы современных дошкольных учреждений в настоящее время используют следующие виды </a:t>
            </a:r>
            <a:r>
              <a:rPr lang="ru-RU" sz="2700" dirty="0" smtClean="0">
                <a:latin typeface="Times New Roman"/>
                <a:ea typeface="Calibri"/>
                <a:cs typeface="Times New Roman"/>
              </a:rPr>
              <a:t>проектов: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b="1" dirty="0" err="1">
                <a:latin typeface="Times New Roman"/>
                <a:ea typeface="Calibri"/>
                <a:cs typeface="Times New Roman"/>
              </a:rPr>
              <a:t>Исследовательско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– творческий. 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Дети экспериментируют, а результаты оформляют в виде газет, драматизаций, детского дизайна.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b="1" dirty="0" err="1">
                <a:latin typeface="Times New Roman"/>
                <a:ea typeface="Calibri"/>
                <a:cs typeface="Times New Roman"/>
              </a:rPr>
              <a:t>Ролево</a:t>
            </a:r>
            <a:r>
              <a:rPr lang="ru-RU" sz="2700" b="1" dirty="0">
                <a:latin typeface="Times New Roman"/>
                <a:ea typeface="Calibri"/>
                <a:cs typeface="Times New Roman"/>
              </a:rPr>
              <a:t>– игровые. 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С элементами творческих игр, когда дети входят в образ персонажей сказки и решают по-своему поставленные проблемы.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>Информационно-практико-ориентированные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. Дети собирают информацию и реализуют ее, ориентируясь на социальные интересы. (Оформление группы и ее дизайн, витражи и др.)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r>
              <a:rPr lang="ru-RU" sz="2700" b="1" dirty="0">
                <a:latin typeface="Times New Roman"/>
                <a:ea typeface="Calibri"/>
                <a:cs typeface="Times New Roman"/>
              </a:rPr>
              <a:t>Творческие. 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(Оформление результата в виде детского праздника, детских дизайнерских решений.)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37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Планирование работы по подготовки проекта.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2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4522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1. На основе изученных проблем детей поставить цель проекта.</a:t>
            </a:r>
            <a:br>
              <a:rPr lang="ru-RU" sz="2700" dirty="0"/>
            </a:br>
            <a:r>
              <a:rPr lang="ru-RU" sz="2700" dirty="0"/>
              <a:t>2. Разработка плана движения к цели </a:t>
            </a:r>
            <a:r>
              <a:rPr lang="ru-RU" sz="2700" i="1" dirty="0"/>
              <a:t>(воспитатель, методист обсуждают план с родителями)</a:t>
            </a:r>
            <a:r>
              <a:rPr lang="ru-RU" sz="2700" dirty="0"/>
              <a:t>.</a:t>
            </a:r>
            <a:br>
              <a:rPr lang="ru-RU" sz="2700" dirty="0"/>
            </a:br>
            <a:r>
              <a:rPr lang="ru-RU" sz="2700" dirty="0"/>
              <a:t>3. Привлечение специалистов к осуществлению соответствующих разделов проекта.</a:t>
            </a:r>
            <a:br>
              <a:rPr lang="ru-RU" sz="2700" dirty="0"/>
            </a:br>
            <a:r>
              <a:rPr lang="ru-RU" sz="2700" dirty="0"/>
              <a:t>4. Составление плана-схемы проекта.</a:t>
            </a:r>
            <a:br>
              <a:rPr lang="ru-RU" sz="2700" dirty="0"/>
            </a:br>
            <a:r>
              <a:rPr lang="ru-RU" sz="2700" dirty="0"/>
              <a:t>5. Сбор, накопление материала.</a:t>
            </a:r>
            <a:br>
              <a:rPr lang="ru-RU" sz="2700" dirty="0"/>
            </a:br>
            <a:r>
              <a:rPr lang="ru-RU" sz="2700" dirty="0"/>
              <a:t>6. Включение в план-схему проекта занятий, игр и других видов детской деятельности.</a:t>
            </a:r>
            <a:br>
              <a:rPr lang="ru-RU" sz="2700" dirty="0"/>
            </a:br>
            <a:r>
              <a:rPr lang="ru-RU" sz="2700" dirty="0"/>
              <a:t>7. Домашние задания и задания для самостоятельного выполнения.</a:t>
            </a:r>
            <a:br>
              <a:rPr lang="ru-RU" sz="2700" dirty="0"/>
            </a:br>
            <a:r>
              <a:rPr lang="ru-RU" sz="2700" dirty="0"/>
              <a:t>8. Презентация проекта, открытое занятие.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J:\проект\IMG_20170424_172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97858"/>
            <a:ext cx="1974991" cy="11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J:\проект\IMG_20170327_1717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1798"/>
            <a:ext cx="2376264" cy="14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J:\проект\IMG_20170424_172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34901"/>
            <a:ext cx="972108" cy="17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0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9"/>
            <a:ext cx="7774632" cy="153960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Проект – это</a:t>
            </a:r>
            <a:br>
              <a:rPr lang="ru-RU" sz="3600" dirty="0" smtClean="0"/>
            </a:br>
            <a:r>
              <a:rPr lang="ru-RU" sz="3600" dirty="0" smtClean="0"/>
              <a:t>самостоятельная и коллективная творческая завершенная работа, имеющая социально значимый результат. В основе проекта лежит проблема, для ее решения необходимо исследовательский поиск в различных направлениях, результаты которого обобщаются и объединяются в одно целое.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93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J:\проект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74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latin typeface="Times New Roman"/>
                <a:ea typeface="Calibri"/>
                <a:cs typeface="Times New Roman"/>
              </a:rPr>
              <a:t>Основное предназначение метода проектов – предоставление детям возможности самостоятельного приобретения знаний при решении практических задач или проблем, требующих интеграции знаний из различных предметных областей. Как следствие, проектная деятельность дает возможность воспитывать “деятеля”, а не “исполнителя”, развивать волевые качества личности, навыки партнерского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взаимодействия.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04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100" b="1" dirty="0">
                <a:latin typeface="Times New Roman"/>
                <a:ea typeface="Calibri"/>
                <a:cs typeface="Times New Roman"/>
              </a:rPr>
              <a:t>Преимущества проектного метода:</a:t>
            </a:r>
            <a:r>
              <a:rPr lang="ru-RU" sz="3100" dirty="0">
                <a:ea typeface="Calibri"/>
                <a:cs typeface="Times New Roman"/>
              </a:rPr>
              <a:t/>
            </a:r>
            <a:br>
              <a:rPr lang="ru-RU" sz="3100" dirty="0">
                <a:ea typeface="Calibri"/>
                <a:cs typeface="Times New Roman"/>
              </a:rPr>
            </a:br>
            <a:r>
              <a:rPr lang="ru-RU" sz="3100" dirty="0">
                <a:latin typeface="Times New Roman"/>
                <a:ea typeface="Calibri"/>
                <a:cs typeface="Times New Roman"/>
              </a:rPr>
              <a:t>• является одним из методов развивающего обучения, т. к. в его основе лежит развитие познавательных навыков детей, умение самостоятельно конструировать свои знания, ориентироваться в информационном пространстве;</a:t>
            </a:r>
            <a:r>
              <a:rPr lang="ru-RU" sz="3100" dirty="0">
                <a:ea typeface="Calibri"/>
                <a:cs typeface="Times New Roman"/>
              </a:rPr>
              <a:t/>
            </a:r>
            <a:br>
              <a:rPr lang="ru-RU" sz="3100" dirty="0">
                <a:ea typeface="Calibri"/>
                <a:cs typeface="Times New Roman"/>
              </a:rPr>
            </a:br>
            <a:r>
              <a:rPr lang="ru-RU" sz="3100" dirty="0">
                <a:latin typeface="Times New Roman"/>
                <a:ea typeface="Calibri"/>
                <a:cs typeface="Times New Roman"/>
              </a:rPr>
              <a:t>• повышает качество образовательного процесса;</a:t>
            </a:r>
            <a:r>
              <a:rPr lang="ru-RU" sz="3100" dirty="0">
                <a:ea typeface="Calibri"/>
                <a:cs typeface="Times New Roman"/>
              </a:rPr>
              <a:t/>
            </a:r>
            <a:br>
              <a:rPr lang="ru-RU" sz="3100" dirty="0">
                <a:ea typeface="Calibri"/>
                <a:cs typeface="Times New Roman"/>
              </a:rPr>
            </a:br>
            <a:r>
              <a:rPr lang="ru-RU" sz="3100" dirty="0">
                <a:latin typeface="Times New Roman"/>
                <a:ea typeface="Calibri"/>
                <a:cs typeface="Times New Roman"/>
              </a:rPr>
              <a:t>• служит развитию критического и творческого мышления.</a:t>
            </a:r>
            <a:r>
              <a:rPr lang="ru-RU" sz="3100" dirty="0">
                <a:ea typeface="Calibri"/>
                <a:cs typeface="Times New Roman"/>
              </a:rPr>
              <a:t/>
            </a:r>
            <a:br>
              <a:rPr lang="ru-RU" sz="3100" dirty="0">
                <a:ea typeface="Calibri"/>
                <a:cs typeface="Times New Roman"/>
              </a:rPr>
            </a:br>
            <a:r>
              <a:rPr lang="ru-RU" sz="3100" dirty="0">
                <a:latin typeface="Times New Roman"/>
                <a:ea typeface="Calibri"/>
                <a:cs typeface="Times New Roman"/>
              </a:rPr>
              <a:t>• способствует повышению компетентности педагогов.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28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Вариативность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использования проектного метода довольно многообразна.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800" dirty="0">
                <a:latin typeface="Times New Roman"/>
                <a:ea typeface="Calibri"/>
                <a:cs typeface="Times New Roman"/>
              </a:rPr>
              <a:t>Проектная деятельность представляет собой такой тип усвоения знаний, который задает многочисленные возможности, их использование в различных сочетаниях, интеграции различных видов деятельности.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1540" y="3645024"/>
            <a:ext cx="3888433" cy="2880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J:\проект\image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41" y="3645024"/>
            <a:ext cx="3888432" cy="288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0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502" y="188640"/>
            <a:ext cx="8229600" cy="244827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Виды проектов используемых в работе детского сада.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9150" y="2348881"/>
            <a:ext cx="5327650" cy="35328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J:\проект\pochemuch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76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0892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В настоящее время проекты в детском саду  классифицируются по следующим признакам: по продолжительности проекты бывают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-  краткосрочными (одно или несколько занятий – 1 – 2 недели), 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- средней продолжительности 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-  долгосрочные (на учебный год).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2179637"/>
            <a:ext cx="4359796" cy="39465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J:\проект\proe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2602"/>
            <a:ext cx="5832648" cy="418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9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/>
                <a:ea typeface="Calibri"/>
                <a:cs typeface="Times New Roman"/>
              </a:rPr>
              <a:t>По составу участников (индивидуальные, групповые, фронтальные)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 descr="C:\Users\Леся\Desktop\IMG_173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2793076" cy="209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Леся\Desktop\IMG_17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790825" cy="209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Леся\Desktop\IMG_174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72" y="2204864"/>
            <a:ext cx="2790825" cy="2092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358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96</Words>
  <Application>Microsoft Office PowerPoint</Application>
  <PresentationFormat>Экран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Проектная деятельность в детском саду. Составитель: Федосеева Т.И.</vt:lpstr>
      <vt:lpstr>Проект – это самостоятельная и коллективная творческая завершенная работа, имеющая социально значимый результат. В основе проекта лежит проблема, для ее решения необходимо исследовательский поиск в различных направлениях, результаты которого обобщаются и объединяются в одно целое.</vt:lpstr>
      <vt:lpstr>Презентация PowerPoint</vt:lpstr>
      <vt:lpstr>Основное предназначение метода проектов – предоставление детям возможности самостоятельного приобретения знаний при решении практических задач или проблем, требующих интеграции знаний из различных предметных областей. Как следствие, проектная деятельность дает возможность воспитывать “деятеля”, а не “исполнителя”, развивать волевые качества личности, навыки партнерского взаимодействия. </vt:lpstr>
      <vt:lpstr>Преимущества проектного метода: • является одним из методов развивающего обучения, т. к. в его основе лежит развитие познавательных навыков детей, умение самостоятельно конструировать свои знания, ориентироваться в информационном пространстве; • повышает качество образовательного процесса; • служит развитию критического и творческого мышления. • способствует повышению компетентности педагогов. </vt:lpstr>
      <vt:lpstr>Вариативность использования проектного метода довольно многообразна. Проектная деятельность представляет собой такой тип усвоения знаний, который задает многочисленные возможности, их использование в различных сочетаниях, интеграции различных видов деятельности. </vt:lpstr>
      <vt:lpstr>Виды проектов используемых в работе детского сада. </vt:lpstr>
      <vt:lpstr>В настоящее время проекты в детском саду  классифицируются по следующим признакам: по продолжительности проекты бывают -  краткосрочными (одно или несколько занятий – 1 – 2 недели),  - средней продолжительности  -  долгосрочные (на учебный год).  </vt:lpstr>
      <vt:lpstr>По составу участников (индивидуальные, групповые, фронтальные) </vt:lpstr>
      <vt:lpstr>По тематике (творческие, информационные, игровые или исследовательские) </vt:lpstr>
      <vt:lpstr>В практике работы современных дошкольных учреждений в настоящее время используют следующие виды проектов: Исследовательско– творческий. Дети экспериментируют, а результаты оформляют в виде газет, драматизаций, детского дизайна. Ролево– игровые. С элементами творческих игр, когда дети входят в образ персонажей сказки и решают по-своему поставленные проблемы. Информационно-практико-ориентированные. Дети собирают информацию и реализуют ее, ориентируясь на социальные интересы. (Оформление группы и ее дизайн, витражи и др.) Творческие. (Оформление результата в виде детского праздника, детских дизайнерских решений.) </vt:lpstr>
      <vt:lpstr>Планирование работы по подготовки проекта.</vt:lpstr>
      <vt:lpstr>1. На основе изученных проблем детей поставить цель проекта. 2. Разработка плана движения к цели (воспитатель, методист обсуждают план с родителями). 3. Привлечение специалистов к осуществлению соответствующих разделов проекта. 4. Составление плана-схемы проекта. 5. Сбор, накопление материала. 6. Включение в план-схему проекта занятий, игр и других видов детской деятельности. 7. Домашние задания и задания для самостоятельного выполнения. 8. Презентация проекта, открытое занятие. 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детском саду. Составитель: Федосеева Т.И.</dc:title>
  <dc:creator>fedossey</dc:creator>
  <cp:lastModifiedBy>fedossey</cp:lastModifiedBy>
  <cp:revision>5</cp:revision>
  <dcterms:created xsi:type="dcterms:W3CDTF">2017-11-22T15:26:30Z</dcterms:created>
  <dcterms:modified xsi:type="dcterms:W3CDTF">2017-11-22T16:19:18Z</dcterms:modified>
</cp:coreProperties>
</file>