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Новая папка\mashinki-skoraja-pomosch-pozharnaja-po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624" y="0"/>
            <a:ext cx="11807280" cy="66415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Новая папка\maxres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20688" y="0"/>
            <a:ext cx="12192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Новая папка\planes-cars-walt-disney-35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96752" y="0"/>
            <a:ext cx="12192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Новая папка\Ship-3_thum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-459432"/>
            <a:ext cx="6855469" cy="77027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2017-12-05T09:10:59Z</dcterms:created>
  <dcterms:modified xsi:type="dcterms:W3CDTF">2017-12-05T09:12:13Z</dcterms:modified>
</cp:coreProperties>
</file>