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4" r:id="rId2"/>
    <p:sldId id="257" r:id="rId3"/>
    <p:sldId id="262" r:id="rId4"/>
    <p:sldId id="258" r:id="rId5"/>
    <p:sldId id="259" r:id="rId6"/>
    <p:sldId id="263" r:id="rId7"/>
    <p:sldId id="264" r:id="rId8"/>
    <p:sldId id="265" r:id="rId9"/>
    <p:sldId id="266" r:id="rId10"/>
    <p:sldId id="270" r:id="rId11"/>
    <p:sldId id="269" r:id="rId12"/>
    <p:sldId id="273" r:id="rId13"/>
    <p:sldId id="267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715D8-B414-4888-9321-488A0BBDD10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B9DCB-5847-48E4-A70B-B01C334FA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7820CFC-3F41-4647-88E3-16AEA1C27A82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E4CB1B9-2101-42E5-B46C-BD627BF65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CFC-3F41-4647-88E3-16AEA1C27A82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B1B9-2101-42E5-B46C-BD627BF65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CFC-3F41-4647-88E3-16AEA1C27A82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B1B9-2101-42E5-B46C-BD627BF65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820CFC-3F41-4647-88E3-16AEA1C27A82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4CB1B9-2101-42E5-B46C-BD627BF65A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7820CFC-3F41-4647-88E3-16AEA1C27A82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E4CB1B9-2101-42E5-B46C-BD627BF65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CFC-3F41-4647-88E3-16AEA1C27A82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B1B9-2101-42E5-B46C-BD627BF65A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CFC-3F41-4647-88E3-16AEA1C27A82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B1B9-2101-42E5-B46C-BD627BF65A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820CFC-3F41-4647-88E3-16AEA1C27A82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4CB1B9-2101-42E5-B46C-BD627BF65A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CFC-3F41-4647-88E3-16AEA1C27A82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B1B9-2101-42E5-B46C-BD627BF65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820CFC-3F41-4647-88E3-16AEA1C27A82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4CB1B9-2101-42E5-B46C-BD627BF65A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820CFC-3F41-4647-88E3-16AEA1C27A82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4CB1B9-2101-42E5-B46C-BD627BF65A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820CFC-3F41-4647-88E3-16AEA1C27A82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4CB1B9-2101-42E5-B46C-BD627BF65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esktop\56212b77858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20713"/>
            <a:ext cx="38893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asta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549275"/>
            <a:ext cx="36703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astan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933825"/>
            <a:ext cx="37703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а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005263"/>
            <a:ext cx="38877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57158" y="2357430"/>
            <a:ext cx="8101042" cy="2214578"/>
          </a:xfrm>
        </p:spPr>
        <p:txBody>
          <a:bodyPr>
            <a:noAutofit/>
          </a:bodyPr>
          <a:lstStyle/>
          <a:p>
            <a:pPr algn="ctr"/>
            <a:r>
              <a:rPr lang="kk-KZ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АСТАНА ҚАЛАСЫНА    </a:t>
            </a:r>
            <a:br>
              <a:rPr lang="kk-KZ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САЯХАТ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286000" y="6143644"/>
            <a:ext cx="6172200" cy="500066"/>
          </a:xfrm>
        </p:spPr>
        <p:txBody>
          <a:bodyPr/>
          <a:lstStyle/>
          <a:p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Қазақ тілі мұғалімі: Камалиева А.А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Школа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pPr algn="ctr">
              <a:buNone/>
            </a:pPr>
            <a:r>
              <a:rPr lang="kk-KZ" b="1" dirty="0" smtClean="0"/>
              <a:t>     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ергіту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сәті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Ал, </a:t>
            </a:r>
            <a:r>
              <a:rPr lang="ru-RU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тұрайық,</a:t>
            </a:r>
            <a:endParaRPr lang="ru-RU" sz="4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Алақанды ұрайық.</a:t>
            </a:r>
            <a:endParaRPr lang="ru-RU" sz="4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Оңға қарай бұрылып,</a:t>
            </a:r>
            <a:endParaRPr lang="ru-RU" sz="4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Солға қарай бұрылып,</a:t>
            </a:r>
            <a:endParaRPr lang="ru-RU" sz="4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тұрып,</a:t>
            </a:r>
            <a:endParaRPr lang="ru-RU" sz="4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Бой </a:t>
            </a:r>
            <a:r>
              <a:rPr lang="ru-RU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сергітіп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алайық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кола\Desktop\1 думан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6429420" cy="1142984"/>
          </a:xfrm>
        </p:spPr>
        <p:txBody>
          <a:bodyPr>
            <a:noAutofit/>
          </a:bodyPr>
          <a:lstStyle/>
          <a:p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Бесінші  Мұхитарал аялдамасы. </a:t>
            </a:r>
            <a:b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– тапсырма. Қазақстан деген сөзге фонетикалық талдау</a:t>
            </a: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1428736"/>
            <a:ext cx="6643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313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864399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kk-KZ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Алтыншы  аялдамамыз  Тәуелсіздік сарайы </a:t>
            </a:r>
          </a:p>
          <a:p>
            <a:pPr>
              <a:spcBef>
                <a:spcPts val="0"/>
              </a:spcBef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7 – тапсырма . Астана  туралы өлеңдер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Астанам! Ару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қалам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асқақ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ордам,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Қалың жұрт, қазағыма қақпа болған.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ұстап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тұлпар мінген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бабаларым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Бермеген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ел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намысын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жатқа қолдан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Киелі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менің Елордам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Арудай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сұлу таранған.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Береке-бірлік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достықтың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Тұнығынан нәр алған.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Елбасы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асар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қылып,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шақырды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Құдайым, халық қолдап қала салды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Дүниеде теңдесі жоқ құрылыс болды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Астанасы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Қазақтың елордасы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Әлемдік деңгейдегі қала болды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Школа\Desktop\20140813130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9916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Жетінші  мешіт аялдамасы.</a:t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 - тапсырма. Сайысын өткізу.  Мақал – мәтелді аяқта</a:t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5992"/>
            <a:ext cx="3657600" cy="38862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/>
              <a:t> 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Отансыз адам - .......(ормансыз бұлбұл).</a:t>
            </a:r>
          </a:p>
          <a:p>
            <a:pPr>
              <a:spcBef>
                <a:spcPts val="0"/>
              </a:spcBef>
              <a:buNone/>
            </a:pPr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2428868"/>
            <a:ext cx="3657600" cy="3743332"/>
          </a:xfrm>
        </p:spPr>
        <p:txBody>
          <a:bodyPr/>
          <a:lstStyle/>
          <a:p>
            <a:pPr>
              <a:buNone/>
            </a:pPr>
            <a:r>
              <a:rPr lang="kk-KZ" dirty="0" smtClean="0"/>
              <a:t>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Отан үшін ........</a:t>
            </a:r>
          </a:p>
          <a:p>
            <a:pPr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(отқа түс)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Школа\Desktop\0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114300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Сегізінші  ҚР Ұлттық мұражай аялдамасы. </a:t>
            </a:r>
            <a:b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– тапсырма. Сөздермен сөйлем құрастыру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873752"/>
          </a:xfrm>
        </p:spPr>
        <p:txBody>
          <a:bodyPr>
            <a:normAutofit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Әдемі,жас, қала,Астана</a:t>
            </a:r>
          </a:p>
          <a:p>
            <a:r>
              <a:rPr lang="kk-KZ" sz="4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6, Астана, шілде, күні</a:t>
            </a:r>
          </a:p>
          <a:p>
            <a:r>
              <a:rPr lang="kk-KZ" sz="4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ең ,кезде, жас, Астана, сұлу, қала, Қазіргі</a:t>
            </a:r>
          </a:p>
          <a:p>
            <a:r>
              <a:rPr lang="kk-KZ" sz="4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рәмізі – Бәйтерек,Астананың</a:t>
            </a:r>
          </a:p>
          <a:p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зображение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10009188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kk-KZ" sz="4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  енді  саяхатымыз аяқталды</a:t>
            </a:r>
            <a:r>
              <a:rPr lang="kk-KZ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Autofit/>
          </a:bodyPr>
          <a:lstStyle/>
          <a:p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Астана қаласына барған саяханымыз ұнады ма?</a:t>
            </a:r>
          </a:p>
          <a:p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Қазақстан   Республикасының астанасы қай қала ?</a:t>
            </a:r>
          </a:p>
          <a:p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Не білдік?</a:t>
            </a:r>
          </a:p>
          <a:p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Астана қаласы әдемі ме?</a:t>
            </a:r>
          </a:p>
          <a:p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Астананың бұрынғы аты қандай?</a:t>
            </a:r>
          </a:p>
          <a:p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Астана күні қашан?</a:t>
            </a: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ds03.infourok.ru/uploads/ex/06a5/0002c5c4-89dbb87a/1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56212b77858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964488" cy="6858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31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Білімділік</a:t>
            </a:r>
            <a:r>
              <a:rPr lang="ru-RU" sz="3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Елорданың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әсем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ғимараттарымен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танысу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Елорда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білімдерін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кеңейту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Мәтінмен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сөйлеу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тілдерін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тапсырмалар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орындау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танымдық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қабілеттерін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Дамытушылық</a:t>
            </a:r>
            <a:r>
              <a:rPr lang="ru-RU" sz="3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Ауызекі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сөйлеу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дағдысын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жетілдіру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дүниетанымын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кеңейту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ауызша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сөйлеу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қабілетін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тіркестерін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сөйлем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құрау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дағдысын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Тәрбиелік: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еліміздің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көрікті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жерлеріне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қызығушылықтарын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бір-біріне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pogudx67h2j1lr01d.db7e999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63367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kk-K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“Астана қаласына саяхат”</a:t>
            </a:r>
          </a:p>
          <a:p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Сәлеметсіздер </a:t>
            </a:r>
            <a:r>
              <a:rPr lang="kk-KZ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 оқушылар . Бүгін біз сендермен  “Астана қаласына саяхатқа” аттаңғалы отырмыз. Астана қаласына самолетпен  ұшу үшін  сендерге  бір тапсырма орындау керек.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C:\Users\User\Desktop\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3602">
            <a:off x="8642" y="1727742"/>
            <a:ext cx="3528392" cy="2004172"/>
          </a:xfrm>
          <a:prstGeom prst="ellips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56212b77858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2232248" cy="648072"/>
          </a:xfrm>
        </p:spPr>
        <p:txBody>
          <a:bodyPr>
            <a:noAutofit/>
          </a:bodyPr>
          <a:lstStyle/>
          <a:p>
            <a:pPr algn="just"/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1 - тапсырма </a:t>
            </a:r>
            <a:r>
              <a:rPr lang="kk-KZ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9841" y="2967335"/>
            <a:ext cx="2664320" cy="1015663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k-KZ" sz="60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Астана</a:t>
            </a:r>
            <a:endParaRPr lang="ru-RU" sz="60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4355976" y="2276872"/>
            <a:ext cx="288032" cy="504056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9748984">
            <a:off x="2362661" y="4169315"/>
            <a:ext cx="720080" cy="2880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7317150">
            <a:off x="2713473" y="2516883"/>
            <a:ext cx="360040" cy="572043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8209142">
            <a:off x="5903216" y="2714033"/>
            <a:ext cx="564887" cy="326049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6928133">
            <a:off x="6184436" y="3832351"/>
            <a:ext cx="294915" cy="567829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15991933">
            <a:off x="4199925" y="4404301"/>
            <a:ext cx="638207" cy="2880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4509120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Елорда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1600" y="2060848"/>
            <a:ext cx="18722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Жас</a:t>
            </a:r>
            <a:endParaRPr lang="ru-RU" sz="4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39752" y="1340768"/>
            <a:ext cx="4392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Бәйтерек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1844824"/>
            <a:ext cx="2736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Елбасы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88224" y="4149080"/>
            <a:ext cx="2304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астана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47864" y="5085184"/>
            <a:ext cx="20162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Әдемі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56212b77858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979712" cy="450912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Біз елордамыз-</a:t>
            </a:r>
            <a:b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ға келдік. Аэропорты-</a:t>
            </a:r>
            <a:b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мыз тамаша  екен.Авто</a:t>
            </a:r>
            <a:b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бусқа отырып саяхатымызды жалғасты</a:t>
            </a:r>
            <a:b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райық. </a:t>
            </a:r>
            <a:b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Бірінші  аялдамамыз Бәйтерек.Бәйтерекке кіру үшін  2 – тапсырма орындау керек.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cW4pgR9kXlFKMk3vQ45kezif6o8Aj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0"/>
            <a:ext cx="7164288" cy="4725144"/>
          </a:xfrm>
          <a:prstGeom prst="rect">
            <a:avLst/>
          </a:prstGeom>
          <a:noFill/>
        </p:spPr>
      </p:pic>
      <p:pic>
        <p:nvPicPr>
          <p:cNvPr id="4099" name="Picture 3" descr="C:\Users\User\Desktop\1478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653136"/>
            <a:ext cx="7164288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i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582594"/>
          </a:xfrm>
        </p:spPr>
        <p:txBody>
          <a:bodyPr>
            <a:norm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– тапсырма.Мәтінді оқу,аудару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5149806" cy="561672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kk-KZ" b="1" dirty="0" smtClean="0"/>
              <a:t>                    Астана</a:t>
            </a:r>
            <a:endParaRPr lang="kk-KZ" dirty="0" smtClean="0"/>
          </a:p>
          <a:p>
            <a:pPr>
              <a:buNone/>
            </a:pPr>
            <a:r>
              <a:rPr lang="kk-KZ" dirty="0" smtClean="0"/>
              <a:t>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Қазақстан   Республикасының астанасы- Астана қаласы. Астананың бұрынғы аты-Ақмола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Ол Солтүстік Қазақстанның Ақмола облысында орналасқан.Астананың рәмізі - Бәйтерек. Қазіргі кезде Астана ең сұлу жас қала.Астанада ғажап зәулім ғимараттар салынып жатыр. Астананың жазы салқын, қысы суық. 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     Бас қалада Абайдың, С. Сейфуллиннің, Төле, Қазыбек, Әйтеке билердің ескерткіштері бар. 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 Астана күннен-күнге гүлденуде.Астананың болашағы зор. Астанаға қонақтар көп келеді.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Астана күні 6 шілде.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Екінші Пирамида аялдамасы.</a:t>
            </a:r>
            <a:br>
              <a:rPr lang="kk-KZ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kk-KZ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тапсырма. Мәтіннен </a:t>
            </a:r>
            <a:r>
              <a:rPr lang="kk-KZ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жаңа сөздермен танысу.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71612"/>
            <a:ext cx="63579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Сөздік жұмысы: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орналасқан-расположен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рәмізі-символ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ғимарат-здание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ескерткіштер-памятники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гүлденуде-цветет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зәулім-высотный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28992" y="3500438"/>
            <a:ext cx="4495808" cy="29735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https://im0-tub-kz.yandex.net/i?id=72f342f983e873b7bfd5371422befc12&amp;n=33&amp;h=215&amp;w=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41434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Үшінші  Ханшатыр аялдамамыз.</a:t>
            </a:r>
          </a:p>
          <a:p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– тапсырма.</a:t>
            </a: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Мәтіннен зат есімдерді анықтаңдар, сұрақ қойыңдар.</a:t>
            </a:r>
            <a:b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Мысалы: Астана (не?) </a:t>
            </a: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Төле би (кім?) </a:t>
            </a:r>
            <a:b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Ақмола (не?)</a:t>
            </a:r>
            <a:b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Сәкен Сейфуллин (кім?)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56212b77858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Autofit/>
          </a:bodyPr>
          <a:lstStyle/>
          <a:p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Төртінші аялдамамыз.</a:t>
            </a:r>
            <a:b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– тапсырма .Мәтін арқылы диалог құрастыру.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- Астана қайда орналасқан?</a:t>
            </a:r>
          </a:p>
          <a:p>
            <a:pPr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- Астана Қазақстанның солтүстігінде орналасқан.</a:t>
            </a:r>
          </a:p>
          <a:p>
            <a:pPr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- Елордамыздың туған күні қашан?</a:t>
            </a:r>
          </a:p>
          <a:p>
            <a:pPr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- 6 шілдеде Астананың туған күні.</a:t>
            </a:r>
          </a:p>
          <a:p>
            <a:pPr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- Саған Астана қаласы ұнай ма?</a:t>
            </a:r>
          </a:p>
          <a:p>
            <a:pPr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- Иә, өте ұнайды.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255</TotalTime>
  <Words>343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АСТАНА ҚАЛАСЫНА        САЯХАТ</vt:lpstr>
      <vt:lpstr>                                      Сабақтың мақсаты Білімділік: Елорданың әсем ғимараттарымен танысу. Елорда туралы білімдерін кеңейту. Мәтінмен жұмыс жасау, оқушылардың сөйлеу тілдерін дамыту. Түрлі тапсырмалар орындау арқылы оқушылардың танымдық, шығармашылық қабілеттерін арттыру. Дамытушылық: Ауызекі сөйлеу дағдысын жетілдіру; оқушылардың дүниетанымын кеңейту; ауызша ойлау мен сөйлеу қабілетін дамыту; сөз тіркестерін және сөйлем құрау дағдысын қалыптастыру; Тәрбиелік:еліміздің көрікті жерлеріне деген қызығушылықтарын арттыру, бір-біріне көмек беруге. </vt:lpstr>
      <vt:lpstr>Слайд 3</vt:lpstr>
      <vt:lpstr>1 - тапсырма . </vt:lpstr>
      <vt:lpstr>Біз елордамыз- ға келдік. Аэропорты- мыз тамаша  екен.Авто бусқа отырып саяхатымызды жалғасты райық.  Бірінші  аялдамамыз Бәйтерек.Бәйтерекке кіру үшін  2 – тапсырма орындау керек. </vt:lpstr>
      <vt:lpstr>2 – тапсырма.Мәтінді оқу,аудару</vt:lpstr>
      <vt:lpstr>Екінші Пирамида аялдамасы. 3 – тапсырма. Мәтіннен жаңа сөздермен танысу.</vt:lpstr>
      <vt:lpstr>Слайд 8</vt:lpstr>
      <vt:lpstr>Төртінші аялдамамыз. 5 – тапсырма .Мәтін арқылы диалог құрастыру.</vt:lpstr>
      <vt:lpstr>Слайд 10</vt:lpstr>
      <vt:lpstr>Бесінші  Мұхитарал аялдамасы.  6 – тапсырма. Қазақстан деген сөзге фонетикалық талдау.</vt:lpstr>
      <vt:lpstr>Слайд 12</vt:lpstr>
      <vt:lpstr>            Жетінші  мешіт аялдамасы. 8  - тапсырма. Сайысын өткізу.  Мақал – мәтелді аяқта </vt:lpstr>
      <vt:lpstr> Сегізінші  ҚР Ұлттық мұражай аялдамасы.  9 – тапсырма. Сөздермен сөйлем құрастыру</vt:lpstr>
      <vt:lpstr>Ал  енді  саяхатымыз аяқталды.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30</cp:revision>
  <dcterms:created xsi:type="dcterms:W3CDTF">2017-06-09T03:23:32Z</dcterms:created>
  <dcterms:modified xsi:type="dcterms:W3CDTF">2017-11-15T10:49:18Z</dcterms:modified>
</cp:coreProperties>
</file>