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</p:sldMasterIdLst>
  <p:notesMasterIdLst>
    <p:notesMasterId r:id="rId43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9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90" r:id="rId41"/>
    <p:sldId id="291" r:id="rId42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Tahoma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Tahoma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Tahoma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Tahoma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Tahoma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Tahoma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Tahoma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Tahoma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Tahoma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1126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4578998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3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57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78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98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8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39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0E86DC-2CF7-4EFD-959E-F0EBBBF2D3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7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DF9BB69-F2C8-4F61-ABC8-A9DF04A1425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021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38171FF-E914-4856-B13C-6B1E1759329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0193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CC4F96D-A115-4F7E-82FC-F78B890ED3E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2050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AAD35D-6E4C-41C9-B8E5-177C2EBC558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4430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5888" cy="4189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6488" y="1905000"/>
            <a:ext cx="3927475" cy="4189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48470F7-F377-4D9F-8068-EFE7E1904B8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3424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511901A-FE0A-4901-9D16-AA306ADACC7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21758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96303D7-2763-4638-84FC-AC97272A785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07712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F40D472-FF0D-40A8-B915-93B3D1767D1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0291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71E8DD1-9215-4391-96A0-085930B7A78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42967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BFC34E5-2B63-4B25-8201-09AB7735B9C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2877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8A59621-C836-4FE7-91CE-776F9728982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53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49450" cy="59166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66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493BD33-9CE5-47CE-87EF-53FE37604BF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8223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5500" cy="58499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499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42DA51D-F28A-46D0-B96B-56CB4CC4F09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179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AB91D87-45B9-4F34-945F-E772AB075A8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460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AC0BB75-1631-408C-9E2E-7C892D78DDA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86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381FA0B-356B-47A3-8B8E-5A73819148A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169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5400" y="2819400"/>
            <a:ext cx="3465513" cy="3351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3313" y="2819400"/>
            <a:ext cx="3467100" cy="3351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FC1400C-5E10-4238-97C2-317B5D9FC1B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049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C23CC72-402E-4A5B-AB2E-EF853F9BA54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082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76FC070-9E0B-4B7B-8AD7-AF583F06F8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804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CF56DFF-2591-45C7-B601-2271C1A49C5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02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43B19E8-A61B-47A6-8401-2E980205FD4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066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A4E29F8-D172-425E-A6BB-B4AFED7F318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5125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D7DCC62-236D-4FFB-B76D-CF9494A11E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052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4AD32D0-8924-4247-8D0C-C2B7C5BFE3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8981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1219200"/>
            <a:ext cx="1770063" cy="49514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62550" cy="49514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29C1487-D80B-4B79-9ED3-8910BF2393A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603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1C1003-4614-4CD6-9F2A-A5CC634012A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4373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91B37E1-1D16-43AB-821B-CA1619EC792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8154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E46A967-1D37-4BEB-8226-9AED5968866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9635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68725" cy="3722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9325" y="2362200"/>
            <a:ext cx="3770313" cy="3722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1A1D6A4-6D79-4C07-9E82-D183E7EFF56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069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F54E795-9338-46DD-A10D-B0F2EAFB73A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2496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A068AEF-191F-41F5-9C70-9BCF02D0209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713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9EBFC8-96C8-47C6-9B3E-712FD623785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86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B646BE-612F-4D02-8B5D-FE7BCF045E6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402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938CE1D-9C91-4C09-9E3E-A80AEF09DC2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9594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D0898DD-4A64-4CCF-8A96-12CB95B7FA3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7749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61CC29C-408D-4981-B244-94880F596E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256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7500" y="833438"/>
            <a:ext cx="1944688" cy="5251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3438" y="833438"/>
            <a:ext cx="5681662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46E1F75-4A19-4362-AED1-9B1A01685F6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8610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8DAA35E-014B-41E9-9EFD-E0DBB6A4D27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0548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E637D1-6FE0-4C52-95B0-EDF927F5E2B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1437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79372E7-7FB8-4B27-9FB8-5CED923C1C6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273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3DC9EFD-19CC-4078-BE78-FFA913B4B77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622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D49FAAC-809E-4DA4-83D3-EC58FE3AD6F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5695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3821C3-2787-4675-ADB7-4653F8175E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756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08412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017713"/>
            <a:ext cx="3810000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E7B73DD-B665-4293-92B4-649FE5C5447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8602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E2FC4DE-0681-4634-9637-817C71DA407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505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BF098A3-6EA0-4B9B-8DB9-AD965530A59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2546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1724315-9736-41F0-A73B-DFA9B3A8E2A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2599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968EFF1-BB19-4916-AAFB-619C95DBC4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2334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0B25EFD-8358-46DE-AAA9-DBBA5D515F8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7417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CC66DCC-068A-4110-80FB-A35421312DB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860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48A84F0-0DAE-454E-950F-CD60E73A6D1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1030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5F50F19-6CD7-4C35-892E-6076DCFB362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7120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5888" cy="4189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6488" y="1905000"/>
            <a:ext cx="3927475" cy="4189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019C002-B42B-4DF2-83CC-F30DBD5548D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3735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3FCDF58-585D-4015-8A45-E1F8A5659A2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4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7BE9FAF-E313-4025-BB2B-02B998632BF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291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2453B5A-6125-46E1-AFC3-7D37F5C9071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6140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234F169-ADD5-4E92-BD27-BFFB8A6AF5E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2576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8DAA84A-18C3-46A4-AD25-DA5590A3BAE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725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6D37F63-BAEF-4032-9064-18BCC6E53D3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0020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4F7EB38-D1C5-4F0D-AE4C-1D4E852BF19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414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5500" cy="58499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499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C42678-E87B-430B-B832-3250E33F873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1780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5257DD2-77D2-496E-A26D-6F4C356C16E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87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1ADA274-99FB-4E29-B072-2C20FC5FB9F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445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3BC1966-E79C-48FE-B17B-BBF300D5D99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064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08412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017713"/>
            <a:ext cx="3810000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094033A-05FD-48BA-B72C-5650011C0FF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111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55FA468-3CD6-49D2-B987-737BF7998B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8160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13A38C-C22A-4DC7-83BC-7FD86C0D087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033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D8A8417-5065-4784-BF89-20C61313EF0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8403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3E90BC-0194-48D9-97C7-BB793CFA226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0428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F9EBE5F-5E11-4139-A1C1-1BBE8F2C2C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5128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5F69ACF-148B-48FE-8646-62402F3BCA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64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A90826-D4D1-4101-A3FD-3D9CBC7F2F2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3730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49450" cy="59166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66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09E832-879B-4EB6-86F6-31D115C395D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2749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FC1C541-9BF1-45C3-9F17-2BB933EEC20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3674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757A353-18C8-4768-AD89-B2B01A6D851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203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1B484A5-7825-4BBE-92EB-AE2737076C2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96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085B580-C5BF-4D1F-ADEF-7E09EF45015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2403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5400" y="2819400"/>
            <a:ext cx="3465513" cy="3351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3313" y="2819400"/>
            <a:ext cx="3467100" cy="3351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8B0E874-E3DA-4B2C-8C13-C15583D6A35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6344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F60BCDB-0A34-4653-9F97-8A83F49A1E2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4739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42F5D7F-BCB2-47AA-8112-E2AFDD34604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05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09C00B7-1850-441D-A06D-33DAE41F794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3413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FD79F5E-3D0E-421E-9966-438E4304ADC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5596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E4417E6-0440-449A-BCDB-62CF0133DF6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8649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65FFBE2-D35F-40A6-BC3A-E5BE9C7D691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0324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1219200"/>
            <a:ext cx="1770063" cy="49514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62550" cy="49514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219CD4C-49E4-4C41-BA00-123D02BE643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8661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8C4887A-715C-4CD5-98A2-994FEC4221F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9498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B7FBCE6-0132-49A7-8046-D67F7B528A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78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24A4DBF-E192-4176-8434-27DC5F9D968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2428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FE837F1-BFBF-4939-9D33-818507C284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960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68725" cy="3722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9325" y="2362200"/>
            <a:ext cx="3770313" cy="37226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A09019-8BDF-4B53-9EC4-01D7362E72B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925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C0DA4CA-8FB3-4F24-A841-A7046B95370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1896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FB3CA68-D4C9-4FC9-AC99-41FED2E573A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6340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EAD285-7084-4269-A2D5-1C8E7F914F1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2919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96DC722-ED8F-4332-B7F0-419BAAB08F9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74378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80ABDA4-CC20-4214-BA2E-3CDF14E66F5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699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1CA8418-8C49-4209-BFA4-418351E2992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366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7500" y="833438"/>
            <a:ext cx="1944688" cy="5251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3438" y="833438"/>
            <a:ext cx="5681662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7077B40-B117-44D7-B309-4F74B75BA15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0691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A492107-9BA9-4B9C-B744-6183B88530D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811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7BA97B4-B4E2-4177-B462-5A26ECE8C3C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7867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05787C5-F052-4A8C-AC78-C6ED9C687B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88254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119E495-52C8-4880-BC36-E32C40EAD99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083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2C2AC58-0F38-412C-B3FF-1C134F07487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59400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C50F35D-FEA4-4E45-B421-12DD76828F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1741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CAF2CC6-1D84-4DEC-BD7F-B68727704F0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03640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3BC70C3-1EF8-4F5C-BCAD-36A9D827532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5768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39E9470-2744-4166-92D0-746EB62B78C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75884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83F2D73-D8B7-4687-B641-2AF54862155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95074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79449FC-E762-432A-B175-938E5F5C55D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961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E815590-88DD-4ACD-937E-BAC9400096E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18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17513" y="1098550"/>
            <a:ext cx="438150" cy="474663"/>
          </a:xfrm>
          <a:prstGeom prst="rect">
            <a:avLst/>
          </a:prstGeom>
          <a:solidFill>
            <a:srgbClr val="FFCF0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CF01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41338" y="1520825"/>
            <a:ext cx="422275" cy="474663"/>
          </a:xfrm>
          <a:prstGeom prst="rect">
            <a:avLst/>
          </a:prstGeom>
          <a:solidFill>
            <a:srgbClr val="333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3333CC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81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762000" y="990600"/>
            <a:ext cx="31750" cy="1052513"/>
          </a:xfrm>
          <a:prstGeom prst="rect">
            <a:avLst/>
          </a:prstGeom>
          <a:solidFill>
            <a:srgbClr val="1C1C1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1C1C1C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1450" cy="146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0812" cy="411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7042150" y="6243638"/>
            <a:ext cx="190341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29266FA7-9237-498D-B9A7-5A09F0951A4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1" name="Group 1"/>
          <p:cNvGrpSpPr>
            <a:grpSpLocks/>
          </p:cNvGrpSpPr>
          <p:nvPr/>
        </p:nvGrpSpPr>
        <p:grpSpPr bwMode="auto">
          <a:xfrm>
            <a:off x="319088" y="1752600"/>
            <a:ext cx="8823325" cy="5127625"/>
            <a:chOff x="201" y="1104"/>
            <a:chExt cx="5558" cy="3230"/>
          </a:xfrm>
        </p:grpSpPr>
        <p:sp>
          <p:nvSpPr>
            <p:cNvPr id="10242" name="Freeform 2"/>
            <p:cNvSpPr>
              <a:spLocks noChangeArrowheads="1"/>
            </p:cNvSpPr>
            <p:nvPr/>
          </p:nvSpPr>
          <p:spPr bwMode="auto">
            <a:xfrm>
              <a:off x="210" y="1104"/>
              <a:ext cx="5549" cy="3215"/>
            </a:xfrm>
            <a:custGeom>
              <a:avLst/>
              <a:gdLst>
                <a:gd name="G0" fmla="+- 1 0 0"/>
                <a:gd name="G1" fmla="+- 63622 0 0"/>
                <a:gd name="G2" fmla="+- 1 0 0"/>
                <a:gd name="G3" fmla="+- 1 0 0"/>
                <a:gd name="G4" fmla="*/ 1 16385 2"/>
                <a:gd name="G5" fmla="+- 1 0 0"/>
                <a:gd name="G6" fmla="+- 1 0 0"/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6600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3" name="Freeform 3"/>
            <p:cNvSpPr>
              <a:spLocks noChangeArrowheads="1"/>
            </p:cNvSpPr>
            <p:nvPr/>
          </p:nvSpPr>
          <p:spPr bwMode="auto">
            <a:xfrm>
              <a:off x="528" y="2400"/>
              <a:ext cx="5231" cy="1919"/>
            </a:xfrm>
            <a:custGeom>
              <a:avLst/>
              <a:gdLst>
                <a:gd name="G0" fmla="+- 63354 0 0"/>
                <a:gd name="G1" fmla="+- 1 0 0"/>
                <a:gd name="G2" fmla="+- 65535 0 0"/>
                <a:gd name="G3" fmla="*/ 1 16385 2"/>
                <a:gd name="G4" fmla="*/ 1 29003 51712"/>
                <a:gd name="T0" fmla="*/ 0 w 4897"/>
                <a:gd name="T1" fmla="*/ 0 h 2182"/>
                <a:gd name="T2" fmla="*/ 0 w 4897"/>
                <a:gd name="T3" fmla="*/ 1689 h 2182"/>
                <a:gd name="T4" fmla="*/ 5590 w 4897"/>
                <a:gd name="T5" fmla="*/ 1689 h 2182"/>
                <a:gd name="T6" fmla="*/ 5590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>
                <a:alpha val="2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4" name="Freeform 4"/>
            <p:cNvSpPr>
              <a:spLocks noChangeArrowheads="1"/>
            </p:cNvSpPr>
            <p:nvPr/>
          </p:nvSpPr>
          <p:spPr bwMode="auto">
            <a:xfrm>
              <a:off x="201" y="2377"/>
              <a:ext cx="3454" cy="28"/>
            </a:xfrm>
            <a:custGeom>
              <a:avLst/>
              <a:gdLst>
                <a:gd name="G0" fmla="+- 65387 0 0"/>
                <a:gd name="G1" fmla="+- 149 0 0"/>
                <a:gd name="G2" fmla="+- 1 0 0"/>
                <a:gd name="G3" fmla="*/ 1 5095 51712"/>
                <a:gd name="G4" fmla="*/ 1 48365 11520"/>
                <a:gd name="G5" fmla="*/ G4 1 180"/>
                <a:gd name="G6" fmla="*/ G3 1 G5"/>
                <a:gd name="G7" fmla="+- 1 0 0"/>
                <a:gd name="G8" fmla="*/ 1 10923 10"/>
                <a:gd name="T0" fmla="*/ 0 w 5387"/>
                <a:gd name="T1" fmla="*/ 0 h 149"/>
                <a:gd name="T2" fmla="*/ 0 w 5387"/>
                <a:gd name="T3" fmla="*/ 29 h 149"/>
                <a:gd name="T4" fmla="*/ 3455 w 5387"/>
                <a:gd name="T5" fmla="*/ 29 h 149"/>
                <a:gd name="T6" fmla="*/ 3455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5400"/>
                </a:gs>
                <a:gs pos="100000">
                  <a:srgbClr val="006600">
                    <a:alpha val="0"/>
                  </a:srgbClr>
                </a:gs>
              </a:gsLst>
              <a:lin ang="108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5" name="Freeform 5"/>
            <p:cNvSpPr>
              <a:spLocks noChangeArrowheads="1"/>
            </p:cNvSpPr>
            <p:nvPr/>
          </p:nvSpPr>
          <p:spPr bwMode="auto">
            <a:xfrm>
              <a:off x="528" y="1104"/>
              <a:ext cx="4893" cy="28"/>
            </a:xfrm>
            <a:custGeom>
              <a:avLst/>
              <a:gdLst>
                <a:gd name="G0" fmla="+- 65387 0 0"/>
                <a:gd name="G1" fmla="+- 149 0 0"/>
                <a:gd name="G2" fmla="+- 1 0 0"/>
                <a:gd name="G3" fmla="*/ 1 5095 51712"/>
                <a:gd name="G4" fmla="*/ 1 48365 11520"/>
                <a:gd name="G5" fmla="*/ G4 1 180"/>
                <a:gd name="G6" fmla="*/ G3 1 G5"/>
                <a:gd name="G7" fmla="+- 1 0 0"/>
                <a:gd name="G8" fmla="*/ 1 10923 10"/>
                <a:gd name="T0" fmla="*/ 0 w 5387"/>
                <a:gd name="T1" fmla="*/ 0 h 149"/>
                <a:gd name="T2" fmla="*/ 0 w 5387"/>
                <a:gd name="T3" fmla="*/ 29 h 149"/>
                <a:gd name="T4" fmla="*/ 4894 w 5387"/>
                <a:gd name="T5" fmla="*/ 29 h 149"/>
                <a:gd name="T6" fmla="*/ 4894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5400"/>
                </a:gs>
                <a:gs pos="100000">
                  <a:srgbClr val="006600">
                    <a:alpha val="0"/>
                  </a:srgbClr>
                </a:gs>
              </a:gsLst>
              <a:lin ang="108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6" name="Freeform 6"/>
            <p:cNvSpPr>
              <a:spLocks noChangeArrowheads="1"/>
            </p:cNvSpPr>
            <p:nvPr/>
          </p:nvSpPr>
          <p:spPr bwMode="auto">
            <a:xfrm>
              <a:off x="201" y="2377"/>
              <a:ext cx="29" cy="1957"/>
            </a:xfrm>
            <a:custGeom>
              <a:avLst/>
              <a:gdLst>
                <a:gd name="G0" fmla="+- 64120 0 0"/>
                <a:gd name="G1" fmla="+- 1 0 0"/>
                <a:gd name="G2" fmla="+- 1 0 0"/>
                <a:gd name="G3" fmla="*/ 1 5095 51712"/>
                <a:gd name="G4" fmla="*/ 1 48365 11520"/>
                <a:gd name="G5" fmla="*/ G4 1 180"/>
                <a:gd name="G6" fmla="*/ G3 1 G5"/>
                <a:gd name="G7" fmla="+- 1 0 0"/>
                <a:gd name="G8" fmla="*/ 1 10923 10"/>
                <a:gd name="T0" fmla="*/ 0 w 30"/>
                <a:gd name="T1" fmla="*/ 0 h 1416"/>
                <a:gd name="T2" fmla="*/ 0 w 30"/>
                <a:gd name="T3" fmla="*/ 1958 h 1416"/>
                <a:gd name="T4" fmla="*/ 29 w 30"/>
                <a:gd name="T5" fmla="*/ 1958 h 1416"/>
                <a:gd name="T6" fmla="*/ 30 w 30"/>
                <a:gd name="T7" fmla="*/ 3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F791F"/>
                </a:gs>
                <a:gs pos="100000">
                  <a:srgbClr val="006600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7" name="Freeform 7"/>
            <p:cNvSpPr>
              <a:spLocks noChangeArrowheads="1"/>
            </p:cNvSpPr>
            <p:nvPr/>
          </p:nvSpPr>
          <p:spPr bwMode="auto">
            <a:xfrm>
              <a:off x="528" y="1104"/>
              <a:ext cx="28" cy="3224"/>
            </a:xfrm>
            <a:custGeom>
              <a:avLst/>
              <a:gdLst>
                <a:gd name="G0" fmla="+- 63375 0 0"/>
                <a:gd name="G1" fmla="+- 1 0 0"/>
                <a:gd name="G2" fmla="+- 1 0 0"/>
                <a:gd name="G3" fmla="*/ 1 5095 51712"/>
                <a:gd name="G4" fmla="*/ 1 48365 11520"/>
                <a:gd name="G5" fmla="*/ G4 1 180"/>
                <a:gd name="G6" fmla="*/ G3 1 G5"/>
                <a:gd name="G7" fmla="+- 1 0 0"/>
                <a:gd name="G8" fmla="*/ 1 10923 10"/>
                <a:gd name="T0" fmla="*/ 0 w 29"/>
                <a:gd name="T1" fmla="*/ 0 h 2161"/>
                <a:gd name="T2" fmla="*/ 0 w 29"/>
                <a:gd name="T3" fmla="*/ 3225 h 2161"/>
                <a:gd name="T4" fmla="*/ 29 w 29"/>
                <a:gd name="T5" fmla="*/ 3225 h 2161"/>
                <a:gd name="T6" fmla="*/ 27 w 29"/>
                <a:gd name="T7" fmla="*/ 40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F791F"/>
                </a:gs>
                <a:gs pos="100000">
                  <a:srgbClr val="006600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24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44475"/>
            <a:ext cx="8383588" cy="143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8005763" cy="418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9906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468688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6937375" y="6245225"/>
            <a:ext cx="190023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E8A17CE7-AB39-4ECB-918E-62F2FCBBB2D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2819400"/>
            <a:ext cx="7085013" cy="335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2286000"/>
            <a:ext cx="533400" cy="533400"/>
          </a:xfrm>
          <a:prstGeom prst="rect">
            <a:avLst/>
          </a:prstGeom>
          <a:noFill/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33400" y="2819400"/>
            <a:ext cx="533400" cy="533400"/>
          </a:xfrm>
          <a:prstGeom prst="rect">
            <a:avLst/>
          </a:prstGeom>
          <a:noFill/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981200" y="533400"/>
            <a:ext cx="381000" cy="381000"/>
          </a:xfrm>
          <a:prstGeom prst="rect">
            <a:avLst/>
          </a:prstGeom>
          <a:noFill/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762000" y="1066800"/>
            <a:ext cx="381000" cy="381000"/>
          </a:xfrm>
          <a:prstGeom prst="rect">
            <a:avLst/>
          </a:prstGeom>
          <a:noFill/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143000" y="685800"/>
            <a:ext cx="381000" cy="381000"/>
          </a:xfrm>
          <a:prstGeom prst="rect">
            <a:avLst/>
          </a:prstGeom>
          <a:noFill/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362200" y="152400"/>
            <a:ext cx="381000" cy="381000"/>
          </a:xfrm>
          <a:prstGeom prst="rect">
            <a:avLst/>
          </a:prstGeom>
          <a:noFill/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55650"/>
            <a:ext cx="5867400" cy="76200"/>
          </a:xfrm>
          <a:prstGeom prst="rect">
            <a:avLst/>
          </a:prstGeom>
          <a:noFill/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5715000" y="609600"/>
            <a:ext cx="304800" cy="304800"/>
          </a:xfrm>
          <a:prstGeom prst="rect">
            <a:avLst/>
          </a:prstGeom>
          <a:solidFill>
            <a:srgbClr val="0099CC"/>
          </a:solidFill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5562600" y="457200"/>
            <a:ext cx="304800" cy="304800"/>
          </a:xfrm>
          <a:prstGeom prst="rect">
            <a:avLst/>
          </a:prstGeom>
          <a:solidFill>
            <a:srgbClr val="00CC99"/>
          </a:solidFill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8458200" y="3962400"/>
            <a:ext cx="381000" cy="381000"/>
          </a:xfrm>
          <a:prstGeom prst="rect">
            <a:avLst/>
          </a:prstGeom>
          <a:solidFill>
            <a:srgbClr val="0099CC"/>
          </a:solidFill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8686800" y="3657600"/>
            <a:ext cx="381000" cy="381000"/>
          </a:xfrm>
          <a:prstGeom prst="rect">
            <a:avLst/>
          </a:prstGeom>
          <a:solidFill>
            <a:srgbClr val="009999"/>
          </a:solidFill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61" name="Group 13"/>
          <p:cNvGrpSpPr>
            <a:grpSpLocks/>
          </p:cNvGrpSpPr>
          <p:nvPr/>
        </p:nvGrpSpPr>
        <p:grpSpPr bwMode="auto">
          <a:xfrm>
            <a:off x="0" y="2286000"/>
            <a:ext cx="1065213" cy="1065213"/>
            <a:chOff x="0" y="1440"/>
            <a:chExt cx="671" cy="671"/>
          </a:xfrm>
        </p:grpSpPr>
        <p:sp>
          <p:nvSpPr>
            <p:cNvPr id="2062" name="Rectangle 14"/>
            <p:cNvSpPr>
              <a:spLocks noChangeArrowheads="1"/>
            </p:cNvSpPr>
            <p:nvPr/>
          </p:nvSpPr>
          <p:spPr bwMode="auto">
            <a:xfrm>
              <a:off x="0" y="1440"/>
              <a:ext cx="335" cy="335"/>
            </a:xfrm>
            <a:prstGeom prst="rect">
              <a:avLst/>
            </a:prstGeom>
            <a:solidFill>
              <a:srgbClr val="00CC99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63" name="Rectangle 15"/>
            <p:cNvSpPr>
              <a:spLocks noChangeArrowheads="1"/>
            </p:cNvSpPr>
            <p:nvPr/>
          </p:nvSpPr>
          <p:spPr bwMode="auto">
            <a:xfrm>
              <a:off x="336" y="1776"/>
              <a:ext cx="335" cy="335"/>
            </a:xfrm>
            <a:prstGeom prst="rect">
              <a:avLst/>
            </a:prstGeom>
            <a:solidFill>
              <a:srgbClr val="009999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064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219200"/>
            <a:ext cx="7085013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6553200" y="6505575"/>
            <a:ext cx="18288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1295400" y="6505575"/>
            <a:ext cx="28956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sldNum"/>
          </p:nvPr>
        </p:nvSpPr>
        <p:spPr bwMode="auto">
          <a:xfrm>
            <a:off x="5791200" y="6172200"/>
            <a:ext cx="760413" cy="608013"/>
          </a:xfrm>
          <a:prstGeom prst="rect">
            <a:avLst/>
          </a:prstGeom>
          <a:solidFill>
            <a:srgbClr val="00CC99"/>
          </a:solidFill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1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tabLst>
                <a:tab pos="723900" algn="l"/>
              </a:tabLst>
              <a:defRPr sz="2800" b="1">
                <a:solidFill>
                  <a:srgbClr val="000066"/>
                </a:solidFill>
                <a:latin typeface="Times New Roman" pitchFamily="16" charset="0"/>
              </a:defRPr>
            </a:lvl1pPr>
          </a:lstStyle>
          <a:p>
            <a:fld id="{69EBD375-4105-425C-A123-CCEB50D53CA1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068" name="Group 20"/>
          <p:cNvGrpSpPr>
            <a:grpSpLocks/>
          </p:cNvGrpSpPr>
          <p:nvPr/>
        </p:nvGrpSpPr>
        <p:grpSpPr bwMode="auto">
          <a:xfrm>
            <a:off x="762000" y="152400"/>
            <a:ext cx="1979613" cy="1293813"/>
            <a:chOff x="480" y="96"/>
            <a:chExt cx="1247" cy="815"/>
          </a:xfrm>
        </p:grpSpPr>
        <p:sp>
          <p:nvSpPr>
            <p:cNvPr id="2069" name="Rectangle 21"/>
            <p:cNvSpPr>
              <a:spLocks noChangeArrowheads="1"/>
            </p:cNvSpPr>
            <p:nvPr/>
          </p:nvSpPr>
          <p:spPr bwMode="auto">
            <a:xfrm>
              <a:off x="1248" y="336"/>
              <a:ext cx="239" cy="239"/>
            </a:xfrm>
            <a:prstGeom prst="rect">
              <a:avLst/>
            </a:prstGeom>
            <a:solidFill>
              <a:srgbClr val="0099CC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480" y="672"/>
              <a:ext cx="239" cy="239"/>
            </a:xfrm>
            <a:prstGeom prst="rect">
              <a:avLst/>
            </a:prstGeom>
            <a:solidFill>
              <a:srgbClr val="0099CC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71" name="Rectangle 23"/>
            <p:cNvSpPr>
              <a:spLocks noChangeArrowheads="1"/>
            </p:cNvSpPr>
            <p:nvPr/>
          </p:nvSpPr>
          <p:spPr bwMode="auto">
            <a:xfrm>
              <a:off x="720" y="432"/>
              <a:ext cx="239" cy="239"/>
            </a:xfrm>
            <a:prstGeom prst="rect">
              <a:avLst/>
            </a:prstGeom>
            <a:solidFill>
              <a:srgbClr val="339966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72" name="Rectangle 24"/>
            <p:cNvSpPr>
              <a:spLocks noChangeArrowheads="1"/>
            </p:cNvSpPr>
            <p:nvPr/>
          </p:nvSpPr>
          <p:spPr bwMode="auto">
            <a:xfrm>
              <a:off x="1488" y="96"/>
              <a:ext cx="239" cy="239"/>
            </a:xfrm>
            <a:prstGeom prst="rect">
              <a:avLst/>
            </a:prstGeom>
            <a:solidFill>
              <a:srgbClr val="009999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3" name="Group 1"/>
          <p:cNvGrpSpPr>
            <a:grpSpLocks/>
          </p:cNvGrpSpPr>
          <p:nvPr/>
        </p:nvGrpSpPr>
        <p:grpSpPr bwMode="auto">
          <a:xfrm>
            <a:off x="0" y="0"/>
            <a:ext cx="7618413" cy="6856413"/>
            <a:chOff x="0" y="0"/>
            <a:chExt cx="4799" cy="4319"/>
          </a:xfrm>
        </p:grpSpPr>
        <p:grpSp>
          <p:nvGrpSpPr>
            <p:cNvPr id="3074" name="Group 2"/>
            <p:cNvGrpSpPr>
              <a:grpSpLocks/>
            </p:cNvGrpSpPr>
            <p:nvPr/>
          </p:nvGrpSpPr>
          <p:grpSpPr bwMode="auto">
            <a:xfrm>
              <a:off x="0" y="0"/>
              <a:ext cx="2015" cy="4319"/>
              <a:chOff x="0" y="0"/>
              <a:chExt cx="2015" cy="4319"/>
            </a:xfrm>
          </p:grpSpPr>
          <p:sp>
            <p:nvSpPr>
              <p:cNvPr id="3075" name="Rectangle 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79" cy="4319"/>
              </a:xfrm>
              <a:prstGeom prst="rect">
                <a:avLst/>
              </a:prstGeom>
              <a:solidFill>
                <a:srgbClr val="99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76" name="Freeform 4"/>
              <p:cNvSpPr>
                <a:spLocks noChangeArrowheads="1"/>
              </p:cNvSpPr>
              <p:nvPr/>
            </p:nvSpPr>
            <p:spPr bwMode="auto">
              <a:xfrm>
                <a:off x="288" y="0"/>
                <a:ext cx="1727" cy="734"/>
              </a:xfrm>
              <a:custGeom>
                <a:avLst/>
                <a:gdLst>
                  <a:gd name="G0" fmla="+- 1 0 0"/>
                  <a:gd name="G1" fmla="+- 1 0 0"/>
                  <a:gd name="G2" fmla="+- 1 0 0"/>
                  <a:gd name="G3" fmla="*/ 1 58149 16960"/>
                  <a:gd name="G4" fmla="+- 1 0 0"/>
                  <a:gd name="G5" fmla="+- 1 0 0"/>
                  <a:gd name="G6" fmla="+- 1 0 0"/>
                  <a:gd name="G7" fmla="+- 1 0 0"/>
                  <a:gd name="G8" fmla="+- 480 0 0"/>
                  <a:gd name="G9" fmla="+- 1 0 0"/>
                  <a:gd name="G10" fmla="*/ 1 16385 2"/>
                  <a:gd name="G11" fmla="+- 1 0 0"/>
                  <a:gd name="G12" fmla="+- 1 0 0"/>
                  <a:gd name="G13" fmla="*/ 1 29003 51712"/>
                  <a:gd name="G14" fmla="+- 4 0 0"/>
                  <a:gd name="G15" fmla="+- 63808 0 0"/>
                  <a:gd name="G16" fmla="+- 100 0 0"/>
                  <a:gd name="G17" fmla="+- 128 0 0"/>
                  <a:gd name="G18" fmla="+- 172 0 0"/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99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077" name="Group 5"/>
            <p:cNvGrpSpPr>
              <a:grpSpLocks/>
            </p:cNvGrpSpPr>
            <p:nvPr/>
          </p:nvGrpSpPr>
          <p:grpSpPr bwMode="auto">
            <a:xfrm>
              <a:off x="144" y="1248"/>
              <a:ext cx="4655" cy="200"/>
              <a:chOff x="144" y="1248"/>
              <a:chExt cx="4655" cy="200"/>
            </a:xfrm>
          </p:grpSpPr>
          <p:sp>
            <p:nvSpPr>
              <p:cNvPr id="3078" name="AutoShape 6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5" cy="199"/>
              </a:xfrm>
              <a:prstGeom prst="roundRect">
                <a:avLst>
                  <a:gd name="adj" fmla="val 0"/>
                </a:avLst>
              </a:prstGeom>
              <a:solidFill>
                <a:srgbClr val="0033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79" name="AutoShape 7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7" cy="200"/>
              </a:xfrm>
              <a:prstGeom prst="flowChartDelay">
                <a:avLst/>
              </a:prstGeom>
              <a:solidFill>
                <a:srgbClr val="0033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08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833438" y="833438"/>
            <a:ext cx="777875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1438" cy="372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84138" y="6242050"/>
            <a:ext cx="5857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1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 sz="2600" b="1">
                <a:solidFill>
                  <a:srgbClr val="FFFFFF"/>
                </a:solidFill>
                <a:latin typeface="+mn-lt"/>
              </a:defRPr>
            </a:lvl1pPr>
          </a:lstStyle>
          <a:p>
            <a:fld id="{DA980B34-C9D5-4CAE-A50E-E927D21B9BA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2pPr>
      <a:lvl3pPr marL="11430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3pPr>
      <a:lvl4pPr marL="16002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4pPr>
      <a:lvl5pPr marL="20574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5pPr>
      <a:lvl6pPr marL="25146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6pPr>
      <a:lvl7pPr marL="29718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7pPr>
      <a:lvl8pPr marL="34290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8pPr>
      <a:lvl9pPr marL="38862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3366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66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CC"/>
            </a:gs>
            <a:gs pos="100000">
              <a:srgbClr val="002F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rgbClr val="0066CC">
                  <a:alpha val="50999"/>
                </a:srgbClr>
              </a:gs>
              <a:gs pos="100000">
                <a:srgbClr val="003F7E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rgbClr val="00C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rgbClr val="761800"/>
              </a:gs>
              <a:gs pos="50000">
                <a:srgbClr val="FF3300"/>
              </a:gs>
              <a:gs pos="100000">
                <a:srgbClr val="761800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rgbClr val="00101F"/>
              </a:gs>
              <a:gs pos="100000">
                <a:srgbClr val="0066CC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60" tIns="46080" rIns="92160" bIns="460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172200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60" tIns="46080" rIns="92160" bIns="4608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+mj-lt"/>
              </a:defRPr>
            </a:lvl1pPr>
          </a:lstStyle>
          <a:p>
            <a:fld id="{925BA3C3-95DB-422E-A97B-A9C1E62D608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1"/>
          <p:cNvGrpSpPr>
            <a:grpSpLocks/>
          </p:cNvGrpSpPr>
          <p:nvPr/>
        </p:nvGrpSpPr>
        <p:grpSpPr bwMode="auto">
          <a:xfrm>
            <a:off x="319088" y="1828800"/>
            <a:ext cx="8823325" cy="5027613"/>
            <a:chOff x="201" y="1152"/>
            <a:chExt cx="5558" cy="3167"/>
          </a:xfrm>
        </p:grpSpPr>
        <p:sp>
          <p:nvSpPr>
            <p:cNvPr id="5122" name="Freeform 2"/>
            <p:cNvSpPr>
              <a:spLocks noChangeArrowheads="1"/>
            </p:cNvSpPr>
            <p:nvPr/>
          </p:nvSpPr>
          <p:spPr bwMode="auto">
            <a:xfrm>
              <a:off x="528" y="2909"/>
              <a:ext cx="5231" cy="1410"/>
            </a:xfrm>
            <a:custGeom>
              <a:avLst/>
              <a:gdLst>
                <a:gd name="G0" fmla="+- 63354 0 0"/>
                <a:gd name="G1" fmla="+- 1 0 0"/>
                <a:gd name="G2" fmla="+- 65535 0 0"/>
                <a:gd name="G3" fmla="*/ 1 16385 2"/>
                <a:gd name="G4" fmla="*/ 1 29003 51712"/>
                <a:gd name="T0" fmla="*/ 0 w 4897"/>
                <a:gd name="T1" fmla="*/ 0 h 2182"/>
                <a:gd name="T2" fmla="*/ 0 w 4897"/>
                <a:gd name="T3" fmla="*/ 912 h 2182"/>
                <a:gd name="T4" fmla="*/ 5590 w 4897"/>
                <a:gd name="T5" fmla="*/ 912 h 2182"/>
                <a:gd name="T6" fmla="*/ 5590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>
                <a:alpha val="2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3" name="Freeform 3"/>
            <p:cNvSpPr>
              <a:spLocks noChangeArrowheads="1"/>
            </p:cNvSpPr>
            <p:nvPr/>
          </p:nvSpPr>
          <p:spPr bwMode="auto">
            <a:xfrm>
              <a:off x="210" y="1152"/>
              <a:ext cx="5549" cy="3167"/>
            </a:xfrm>
            <a:custGeom>
              <a:avLst/>
              <a:gdLst>
                <a:gd name="G0" fmla="+- 1 0 0"/>
                <a:gd name="G1" fmla="+- 5550 0 0"/>
                <a:gd name="G2" fmla="+- 1 0 0"/>
                <a:gd name="G3" fmla="+- 1 0 0"/>
                <a:gd name="G4" fmla="*/ 1 16385 2"/>
                <a:gd name="G5" fmla="+- 1 0 0"/>
                <a:gd name="G6" fmla="+- 1 0 0"/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rgbClr val="006600">
                <a:alpha val="2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 noChangeArrowheads="1"/>
            </p:cNvSpPr>
            <p:nvPr/>
          </p:nvSpPr>
          <p:spPr bwMode="auto">
            <a:xfrm>
              <a:off x="528" y="2932"/>
              <a:ext cx="5231" cy="1387"/>
            </a:xfrm>
            <a:custGeom>
              <a:avLst/>
              <a:gdLst>
                <a:gd name="G0" fmla="+- 63354 0 0"/>
                <a:gd name="G1" fmla="+- 1 0 0"/>
                <a:gd name="G2" fmla="+- 65535 0 0"/>
                <a:gd name="G3" fmla="*/ 1 16385 2"/>
                <a:gd name="G4" fmla="*/ 1 29003 51712"/>
                <a:gd name="T0" fmla="*/ 0 w 4897"/>
                <a:gd name="T1" fmla="*/ 0 h 2182"/>
                <a:gd name="T2" fmla="*/ 0 w 4897"/>
                <a:gd name="T3" fmla="*/ 883 h 2182"/>
                <a:gd name="T4" fmla="*/ 5590 w 4897"/>
                <a:gd name="T5" fmla="*/ 883 h 2182"/>
                <a:gd name="T6" fmla="*/ 5590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00">
                <a:alpha val="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5" name="Freeform 5"/>
            <p:cNvSpPr>
              <a:spLocks noChangeArrowheads="1"/>
            </p:cNvSpPr>
            <p:nvPr/>
          </p:nvSpPr>
          <p:spPr bwMode="auto">
            <a:xfrm>
              <a:off x="528" y="1152"/>
              <a:ext cx="4606" cy="28"/>
            </a:xfrm>
            <a:custGeom>
              <a:avLst/>
              <a:gdLst>
                <a:gd name="G0" fmla="+- 65387 0 0"/>
                <a:gd name="G1" fmla="+- 149 0 0"/>
                <a:gd name="G2" fmla="+- 1 0 0"/>
                <a:gd name="G3" fmla="*/ 1 5095 51712"/>
                <a:gd name="G4" fmla="*/ 1 48365 11520"/>
                <a:gd name="G5" fmla="*/ G4 1 180"/>
                <a:gd name="G6" fmla="*/ G3 1 G5"/>
                <a:gd name="G7" fmla="+- 1 0 0"/>
                <a:gd name="G8" fmla="*/ 1 10923 10"/>
                <a:gd name="T0" fmla="*/ 0 w 5387"/>
                <a:gd name="T1" fmla="*/ 0 h 149"/>
                <a:gd name="T2" fmla="*/ 0 w 5387"/>
                <a:gd name="T3" fmla="*/ 29 h 149"/>
                <a:gd name="T4" fmla="*/ 4607 w 5387"/>
                <a:gd name="T5" fmla="*/ 29 h 149"/>
                <a:gd name="T6" fmla="*/ 460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5400"/>
                </a:gs>
                <a:gs pos="100000">
                  <a:srgbClr val="006600">
                    <a:alpha val="0"/>
                  </a:srgbClr>
                </a:gs>
              </a:gsLst>
              <a:lin ang="108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6" name="Freeform 6"/>
            <p:cNvSpPr>
              <a:spLocks noChangeArrowheads="1"/>
            </p:cNvSpPr>
            <p:nvPr/>
          </p:nvSpPr>
          <p:spPr bwMode="auto">
            <a:xfrm>
              <a:off x="528" y="1152"/>
              <a:ext cx="28" cy="1784"/>
            </a:xfrm>
            <a:custGeom>
              <a:avLst/>
              <a:gdLst>
                <a:gd name="G0" fmla="+- 63375 0 0"/>
                <a:gd name="G1" fmla="+- 1 0 0"/>
                <a:gd name="G2" fmla="+- 1 0 0"/>
                <a:gd name="G3" fmla="*/ 1 5095 51712"/>
                <a:gd name="G4" fmla="*/ 1 48365 11520"/>
                <a:gd name="G5" fmla="*/ G4 1 180"/>
                <a:gd name="G6" fmla="*/ G3 1 G5"/>
                <a:gd name="G7" fmla="+- 1 0 0"/>
                <a:gd name="G8" fmla="*/ 1 10923 10"/>
                <a:gd name="T0" fmla="*/ 0 w 29"/>
                <a:gd name="T1" fmla="*/ 0 h 2161"/>
                <a:gd name="T2" fmla="*/ 0 w 29"/>
                <a:gd name="T3" fmla="*/ 1785 h 2161"/>
                <a:gd name="T4" fmla="*/ 29 w 29"/>
                <a:gd name="T5" fmla="*/ 1785 h 2161"/>
                <a:gd name="T6" fmla="*/ 27 w 29"/>
                <a:gd name="T7" fmla="*/ 22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F791F"/>
                </a:gs>
                <a:gs pos="100000">
                  <a:srgbClr val="0066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7" name="Freeform 7"/>
            <p:cNvSpPr>
              <a:spLocks noChangeArrowheads="1"/>
            </p:cNvSpPr>
            <p:nvPr/>
          </p:nvSpPr>
          <p:spPr bwMode="auto">
            <a:xfrm>
              <a:off x="527" y="2904"/>
              <a:ext cx="28" cy="1415"/>
            </a:xfrm>
            <a:custGeom>
              <a:avLst/>
              <a:gdLst>
                <a:gd name="G0" fmla="+- 29 0 0"/>
                <a:gd name="G1" fmla="+- 1 0 0"/>
                <a:gd name="G2" fmla="+- 1415 0 0"/>
                <a:gd name="G3" fmla="*/ 1 16385 2"/>
                <a:gd name="G4" fmla="*/ 1 29003 51712"/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0">
              <a:gsLst>
                <a:gs pos="0">
                  <a:srgbClr val="1F791F"/>
                </a:gs>
                <a:gs pos="100000">
                  <a:srgbClr val="006600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8" name="Freeform 8"/>
            <p:cNvSpPr>
              <a:spLocks noChangeArrowheads="1"/>
            </p:cNvSpPr>
            <p:nvPr/>
          </p:nvSpPr>
          <p:spPr bwMode="auto">
            <a:xfrm>
              <a:off x="201" y="2904"/>
              <a:ext cx="2878" cy="28"/>
            </a:xfrm>
            <a:custGeom>
              <a:avLst/>
              <a:gdLst>
                <a:gd name="G0" fmla="+- 65387 0 0"/>
                <a:gd name="G1" fmla="+- 149 0 0"/>
                <a:gd name="G2" fmla="+- 1 0 0"/>
                <a:gd name="G3" fmla="*/ 1 5095 51712"/>
                <a:gd name="G4" fmla="*/ 1 48365 11520"/>
                <a:gd name="G5" fmla="*/ G4 1 180"/>
                <a:gd name="G6" fmla="*/ G3 1 G5"/>
                <a:gd name="G7" fmla="+- 1 0 0"/>
                <a:gd name="G8" fmla="*/ 1 10923 10"/>
                <a:gd name="T0" fmla="*/ 0 w 5387"/>
                <a:gd name="T1" fmla="*/ 0 h 149"/>
                <a:gd name="T2" fmla="*/ 0 w 5387"/>
                <a:gd name="T3" fmla="*/ 29 h 149"/>
                <a:gd name="T4" fmla="*/ 2879 w 5387"/>
                <a:gd name="T5" fmla="*/ 29 h 149"/>
                <a:gd name="T6" fmla="*/ 2879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5400"/>
                </a:gs>
                <a:gs pos="100000">
                  <a:srgbClr val="006600">
                    <a:alpha val="0"/>
                  </a:srgbClr>
                </a:gs>
              </a:gsLst>
              <a:lin ang="108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9" name="Freeform 9"/>
            <p:cNvSpPr>
              <a:spLocks noChangeArrowheads="1"/>
            </p:cNvSpPr>
            <p:nvPr/>
          </p:nvSpPr>
          <p:spPr bwMode="auto">
            <a:xfrm>
              <a:off x="201" y="2904"/>
              <a:ext cx="29" cy="1415"/>
            </a:xfrm>
            <a:custGeom>
              <a:avLst/>
              <a:gdLst>
                <a:gd name="G0" fmla="+- 64120 0 0"/>
                <a:gd name="G1" fmla="+- 1 0 0"/>
                <a:gd name="G2" fmla="+- 1 0 0"/>
                <a:gd name="G3" fmla="*/ 1 5095 51712"/>
                <a:gd name="G4" fmla="*/ 1 48365 11520"/>
                <a:gd name="G5" fmla="*/ G4 1 180"/>
                <a:gd name="G6" fmla="*/ G3 1 G5"/>
                <a:gd name="G7" fmla="+- 1 0 0"/>
                <a:gd name="G8" fmla="*/ 1 10923 10"/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F791F"/>
                </a:gs>
                <a:gs pos="100000">
                  <a:srgbClr val="006600">
                    <a:alpha val="10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6937375" y="6245225"/>
            <a:ext cx="190023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fld id="{8BE67D8B-B980-4FCC-A884-0B5116180F4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44475"/>
            <a:ext cx="8383588" cy="143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8005763" cy="418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B7"/>
          </a:solidFill>
          <a:latin typeface="Arial Black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Group 1"/>
          <p:cNvGrpSpPr>
            <a:grpSpLocks/>
          </p:cNvGrpSpPr>
          <p:nvPr/>
        </p:nvGrpSpPr>
        <p:grpSpPr bwMode="auto">
          <a:xfrm>
            <a:off x="0" y="2438400"/>
            <a:ext cx="9007475" cy="1050925"/>
            <a:chOff x="0" y="1536"/>
            <a:chExt cx="5674" cy="662"/>
          </a:xfrm>
        </p:grpSpPr>
        <p:grpSp>
          <p:nvGrpSpPr>
            <p:cNvPr id="6146" name="Group 2"/>
            <p:cNvGrpSpPr>
              <a:grpSpLocks/>
            </p:cNvGrpSpPr>
            <p:nvPr/>
          </p:nvGrpSpPr>
          <p:grpSpPr bwMode="auto">
            <a:xfrm>
              <a:off x="183" y="1604"/>
              <a:ext cx="447" cy="298"/>
              <a:chOff x="183" y="1604"/>
              <a:chExt cx="447" cy="298"/>
            </a:xfrm>
          </p:grpSpPr>
          <p:sp>
            <p:nvSpPr>
              <p:cNvPr id="6147" name="Rectangle 3"/>
              <p:cNvSpPr>
                <a:spLocks noChangeArrowheads="1"/>
              </p:cNvSpPr>
              <p:nvPr/>
            </p:nvSpPr>
            <p:spPr bwMode="auto">
              <a:xfrm>
                <a:off x="183" y="1604"/>
                <a:ext cx="275" cy="298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8" name="Rectangle 4"/>
              <p:cNvSpPr>
                <a:spLocks noChangeArrowheads="1"/>
              </p:cNvSpPr>
              <p:nvPr/>
            </p:nvSpPr>
            <p:spPr bwMode="auto">
              <a:xfrm>
                <a:off x="424" y="1604"/>
                <a:ext cx="206" cy="298"/>
              </a:xfrm>
              <a:prstGeom prst="rect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3333CC"/>
                  </a:gs>
                </a:gsLst>
                <a:lin ang="108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261" y="1870"/>
              <a:ext cx="464" cy="298"/>
              <a:chOff x="261" y="1870"/>
              <a:chExt cx="464" cy="298"/>
            </a:xfrm>
          </p:grpSpPr>
          <p:sp>
            <p:nvSpPr>
              <p:cNvPr id="6150" name="Rectangle 6"/>
              <p:cNvSpPr>
                <a:spLocks noChangeArrowheads="1"/>
              </p:cNvSpPr>
              <p:nvPr/>
            </p:nvSpPr>
            <p:spPr bwMode="auto">
              <a:xfrm>
                <a:off x="261" y="1870"/>
                <a:ext cx="265" cy="298"/>
              </a:xfrm>
              <a:prstGeom prst="rect">
                <a:avLst/>
              </a:prstGeom>
              <a:solidFill>
                <a:srgbClr val="FFCF0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51" name="Rectangle 7"/>
              <p:cNvSpPr>
                <a:spLocks noChangeArrowheads="1"/>
              </p:cNvSpPr>
              <p:nvPr/>
            </p:nvSpPr>
            <p:spPr bwMode="auto">
              <a:xfrm>
                <a:off x="493" y="1870"/>
                <a:ext cx="231" cy="298"/>
              </a:xfrm>
              <a:prstGeom prst="rect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CF01"/>
                  </a:gs>
                </a:gsLst>
                <a:lin ang="108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52" name="Rectangle 8"/>
            <p:cNvSpPr>
              <a:spLocks noChangeArrowheads="1"/>
            </p:cNvSpPr>
            <p:nvPr/>
          </p:nvSpPr>
          <p:spPr bwMode="auto">
            <a:xfrm>
              <a:off x="0" y="1824"/>
              <a:ext cx="352" cy="265"/>
            </a:xfrm>
            <a:prstGeom prst="rect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81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3" name="Rectangle 9"/>
            <p:cNvSpPr>
              <a:spLocks noChangeArrowheads="1"/>
            </p:cNvSpPr>
            <p:nvPr/>
          </p:nvSpPr>
          <p:spPr bwMode="auto">
            <a:xfrm>
              <a:off x="400" y="1536"/>
              <a:ext cx="19" cy="662"/>
            </a:xfrm>
            <a:prstGeom prst="rect">
              <a:avLst/>
            </a:prstGeom>
            <a:solidFill>
              <a:srgbClr val="1C1C1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4" name="Rectangle 10"/>
            <p:cNvSpPr>
              <a:spLocks noChangeArrowheads="1"/>
            </p:cNvSpPr>
            <p:nvPr/>
          </p:nvSpPr>
          <p:spPr bwMode="auto">
            <a:xfrm flipV="1">
              <a:off x="199" y="2054"/>
              <a:ext cx="5475" cy="34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1C1C1C"/>
                </a:gs>
              </a:gsLst>
              <a:lin ang="108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5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1450" cy="146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0812" cy="411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990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68580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1C1C1C"/>
                </a:solidFill>
                <a:latin typeface="Times New Roman" pitchFamily="16" charset="0"/>
              </a:defRPr>
            </a:lvl1pPr>
          </a:lstStyle>
          <a:p>
            <a:fld id="{BBDDD2A3-0B53-4768-975B-88598057D27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333399"/>
          </a:solidFill>
          <a:latin typeface="Tahoma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Line 1"/>
          <p:cNvSpPr>
            <a:spLocks noChangeShapeType="1"/>
          </p:cNvSpPr>
          <p:nvPr/>
        </p:nvSpPr>
        <p:spPr bwMode="auto">
          <a:xfrm>
            <a:off x="2895600" y="4303713"/>
            <a:ext cx="3276600" cy="1587"/>
          </a:xfrm>
          <a:prstGeom prst="line">
            <a:avLst/>
          </a:prstGeom>
          <a:noFill/>
          <a:ln w="3816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1066800"/>
            <a:ext cx="8686800" cy="533400"/>
          </a:xfrm>
          <a:prstGeom prst="rect">
            <a:avLst/>
          </a:prstGeom>
          <a:noFill/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533400" y="0"/>
            <a:ext cx="3275013" cy="2132013"/>
            <a:chOff x="336" y="0"/>
            <a:chExt cx="2063" cy="1343"/>
          </a:xfrm>
        </p:grpSpPr>
        <p:sp>
          <p:nvSpPr>
            <p:cNvPr id="7172" name="Rectangle 4"/>
            <p:cNvSpPr>
              <a:spLocks noChangeArrowheads="1"/>
            </p:cNvSpPr>
            <p:nvPr/>
          </p:nvSpPr>
          <p:spPr bwMode="auto">
            <a:xfrm>
              <a:off x="1008" y="672"/>
              <a:ext cx="335" cy="335"/>
            </a:xfrm>
            <a:prstGeom prst="rect">
              <a:avLst/>
            </a:prstGeom>
            <a:noFill/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1344" y="1008"/>
              <a:ext cx="335" cy="335"/>
            </a:xfrm>
            <a:prstGeom prst="rect">
              <a:avLst/>
            </a:prstGeom>
            <a:noFill/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74" name="Rectangle 6"/>
            <p:cNvSpPr>
              <a:spLocks noChangeArrowheads="1"/>
            </p:cNvSpPr>
            <p:nvPr/>
          </p:nvSpPr>
          <p:spPr bwMode="auto">
            <a:xfrm>
              <a:off x="1728" y="336"/>
              <a:ext cx="335" cy="335"/>
            </a:xfrm>
            <a:prstGeom prst="rect">
              <a:avLst/>
            </a:prstGeom>
            <a:noFill/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75" name="Rectangle 7"/>
            <p:cNvSpPr>
              <a:spLocks noChangeArrowheads="1"/>
            </p:cNvSpPr>
            <p:nvPr/>
          </p:nvSpPr>
          <p:spPr bwMode="auto">
            <a:xfrm>
              <a:off x="2064" y="672"/>
              <a:ext cx="335" cy="335"/>
            </a:xfrm>
            <a:prstGeom prst="rect">
              <a:avLst/>
            </a:prstGeom>
            <a:noFill/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76" name="Rectangle 8"/>
            <p:cNvSpPr>
              <a:spLocks noChangeArrowheads="1"/>
            </p:cNvSpPr>
            <p:nvPr/>
          </p:nvSpPr>
          <p:spPr bwMode="auto">
            <a:xfrm>
              <a:off x="672" y="336"/>
              <a:ext cx="335" cy="335"/>
            </a:xfrm>
            <a:prstGeom prst="rect">
              <a:avLst/>
            </a:prstGeom>
            <a:noFill/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77" name="Rectangle 9"/>
            <p:cNvSpPr>
              <a:spLocks noChangeArrowheads="1"/>
            </p:cNvSpPr>
            <p:nvPr/>
          </p:nvSpPr>
          <p:spPr bwMode="auto">
            <a:xfrm>
              <a:off x="336" y="0"/>
              <a:ext cx="335" cy="335"/>
            </a:xfrm>
            <a:prstGeom prst="rect">
              <a:avLst/>
            </a:prstGeom>
            <a:noFill/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533400" y="0"/>
            <a:ext cx="3275013" cy="2132013"/>
            <a:chOff x="336" y="0"/>
            <a:chExt cx="2063" cy="1343"/>
          </a:xfrm>
        </p:grpSpPr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>
              <a:off x="1008" y="672"/>
              <a:ext cx="335" cy="335"/>
            </a:xfrm>
            <a:prstGeom prst="rect">
              <a:avLst/>
            </a:prstGeom>
            <a:solidFill>
              <a:srgbClr val="0099CC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0" name="Rectangle 12"/>
            <p:cNvSpPr>
              <a:spLocks noChangeArrowheads="1"/>
            </p:cNvSpPr>
            <p:nvPr/>
          </p:nvSpPr>
          <p:spPr bwMode="auto">
            <a:xfrm>
              <a:off x="1344" y="1008"/>
              <a:ext cx="335" cy="335"/>
            </a:xfrm>
            <a:prstGeom prst="rect">
              <a:avLst/>
            </a:prstGeom>
            <a:solidFill>
              <a:srgbClr val="00CC99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1" name="Rectangle 13"/>
            <p:cNvSpPr>
              <a:spLocks noChangeArrowheads="1"/>
            </p:cNvSpPr>
            <p:nvPr/>
          </p:nvSpPr>
          <p:spPr bwMode="auto">
            <a:xfrm>
              <a:off x="1728" y="336"/>
              <a:ext cx="335" cy="335"/>
            </a:xfrm>
            <a:prstGeom prst="rect">
              <a:avLst/>
            </a:prstGeom>
            <a:solidFill>
              <a:srgbClr val="00CC99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2" name="Rectangle 14"/>
            <p:cNvSpPr>
              <a:spLocks noChangeArrowheads="1"/>
            </p:cNvSpPr>
            <p:nvPr/>
          </p:nvSpPr>
          <p:spPr bwMode="auto">
            <a:xfrm>
              <a:off x="2064" y="672"/>
              <a:ext cx="335" cy="335"/>
            </a:xfrm>
            <a:prstGeom prst="rect">
              <a:avLst/>
            </a:prstGeom>
            <a:solidFill>
              <a:srgbClr val="009999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3" name="Rectangle 15"/>
            <p:cNvSpPr>
              <a:spLocks noChangeArrowheads="1"/>
            </p:cNvSpPr>
            <p:nvPr/>
          </p:nvSpPr>
          <p:spPr bwMode="auto">
            <a:xfrm>
              <a:off x="672" y="336"/>
              <a:ext cx="335" cy="335"/>
            </a:xfrm>
            <a:prstGeom prst="rect">
              <a:avLst/>
            </a:prstGeom>
            <a:solidFill>
              <a:srgbClr val="339966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4" name="Rectangle 16"/>
            <p:cNvSpPr>
              <a:spLocks noChangeArrowheads="1"/>
            </p:cNvSpPr>
            <p:nvPr/>
          </p:nvSpPr>
          <p:spPr bwMode="auto">
            <a:xfrm>
              <a:off x="336" y="0"/>
              <a:ext cx="335" cy="335"/>
            </a:xfrm>
            <a:prstGeom prst="rect">
              <a:avLst/>
            </a:prstGeom>
            <a:solidFill>
              <a:srgbClr val="009999"/>
            </a:solidFill>
            <a:ln w="5724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4114800" y="4191000"/>
            <a:ext cx="211138" cy="211138"/>
          </a:xfrm>
          <a:prstGeom prst="rect">
            <a:avLst/>
          </a:prstGeom>
          <a:solidFill>
            <a:srgbClr val="0099CC"/>
          </a:solidFill>
          <a:ln w="284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4419600" y="4191000"/>
            <a:ext cx="211138" cy="211138"/>
          </a:xfrm>
          <a:prstGeom prst="rect">
            <a:avLst/>
          </a:prstGeom>
          <a:solidFill>
            <a:srgbClr val="009999"/>
          </a:solidFill>
          <a:ln w="284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4724400" y="4191000"/>
            <a:ext cx="211138" cy="211138"/>
          </a:xfrm>
          <a:prstGeom prst="rect">
            <a:avLst/>
          </a:prstGeom>
          <a:solidFill>
            <a:srgbClr val="00CC99"/>
          </a:solidFill>
          <a:ln w="284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2819400"/>
            <a:ext cx="7085013" cy="335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718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219200"/>
            <a:ext cx="7085013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6553200" y="6505575"/>
            <a:ext cx="18288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1295400" y="6505575"/>
            <a:ext cx="28956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92" name="Rectangle 24"/>
          <p:cNvSpPr>
            <a:spLocks noGrp="1" noChangeArrowheads="1"/>
          </p:cNvSpPr>
          <p:nvPr>
            <p:ph type="sldNum"/>
          </p:nvPr>
        </p:nvSpPr>
        <p:spPr bwMode="auto">
          <a:xfrm>
            <a:off x="5791200" y="6172200"/>
            <a:ext cx="760413" cy="608013"/>
          </a:xfrm>
          <a:prstGeom prst="rect">
            <a:avLst/>
          </a:prstGeom>
          <a:solidFill>
            <a:srgbClr val="00CC99"/>
          </a:solidFill>
          <a:ln w="57240" cap="sq">
            <a:solidFill>
              <a:srgbClr val="33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1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tabLst>
                <a:tab pos="723900" algn="l"/>
              </a:tabLst>
              <a:defRPr sz="3200" b="1">
                <a:solidFill>
                  <a:srgbClr val="000066"/>
                </a:solidFill>
                <a:latin typeface="Times New Roman" pitchFamily="16" charset="0"/>
              </a:defRPr>
            </a:lvl1pPr>
          </a:lstStyle>
          <a:p>
            <a:fld id="{8B830018-34E3-400C-B1C1-EE1EE05F65E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FFFFFF"/>
          </a:solidFill>
          <a:latin typeface="Tahoma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3" name="Group 1"/>
          <p:cNvGrpSpPr>
            <a:grpSpLocks/>
          </p:cNvGrpSpPr>
          <p:nvPr/>
        </p:nvGrpSpPr>
        <p:grpSpPr bwMode="auto">
          <a:xfrm>
            <a:off x="0" y="0"/>
            <a:ext cx="5865813" cy="6856413"/>
            <a:chOff x="0" y="0"/>
            <a:chExt cx="3695" cy="4319"/>
          </a:xfrm>
        </p:grpSpPr>
        <p:sp>
          <p:nvSpPr>
            <p:cNvPr id="8194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2879" cy="4319"/>
            </a:xfrm>
            <a:prstGeom prst="rect">
              <a:avLst/>
            </a:prstGeom>
            <a:solidFill>
              <a:srgbClr val="99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95" name="AutoShape 3"/>
            <p:cNvSpPr>
              <a:spLocks noChangeArrowheads="1"/>
            </p:cNvSpPr>
            <p:nvPr/>
          </p:nvSpPr>
          <p:spPr bwMode="auto">
            <a:xfrm>
              <a:off x="432" y="624"/>
              <a:ext cx="3263" cy="1199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196" name="Group 4"/>
          <p:cNvGrpSpPr>
            <a:grpSpLocks/>
          </p:cNvGrpSpPr>
          <p:nvPr/>
        </p:nvGrpSpPr>
        <p:grpSpPr bwMode="auto">
          <a:xfrm>
            <a:off x="3632200" y="4889500"/>
            <a:ext cx="4875213" cy="317500"/>
            <a:chOff x="2288" y="3080"/>
            <a:chExt cx="3071" cy="200"/>
          </a:xfrm>
        </p:grpSpPr>
        <p:sp>
          <p:nvSpPr>
            <p:cNvPr id="8197" name="AutoShape 5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3" cy="199"/>
            </a:xfrm>
            <a:prstGeom prst="roundRect">
              <a:avLst>
                <a:gd name="adj" fmla="val 0"/>
              </a:avLst>
            </a:prstGeom>
            <a:solidFill>
              <a:srgbClr val="0033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98" name="AutoShape 6"/>
            <p:cNvSpPr>
              <a:spLocks noChangeArrowheads="1"/>
            </p:cNvSpPr>
            <p:nvPr/>
          </p:nvSpPr>
          <p:spPr bwMode="auto">
            <a:xfrm>
              <a:off x="5196" y="3080"/>
              <a:ext cx="163" cy="200"/>
            </a:xfrm>
            <a:prstGeom prst="flowChartDelay">
              <a:avLst/>
            </a:prstGeom>
            <a:solidFill>
              <a:srgbClr val="0033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833438" y="833438"/>
            <a:ext cx="777875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1438" cy="372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76200" y="6248400"/>
            <a:ext cx="585788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defRPr sz="2600" b="1">
                <a:solidFill>
                  <a:srgbClr val="FFFFFF"/>
                </a:solidFill>
                <a:latin typeface="+mn-lt"/>
              </a:defRPr>
            </a:lvl1pPr>
          </a:lstStyle>
          <a:p>
            <a:fld id="{7B21F57C-BDDC-43A6-8B91-D97D608C73E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2pPr>
      <a:lvl3pPr marL="11430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3pPr>
      <a:lvl4pPr marL="16002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4pPr>
      <a:lvl5pPr marL="20574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5pPr>
      <a:lvl6pPr marL="25146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6pPr>
      <a:lvl7pPr marL="29718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7pPr>
      <a:lvl8pPr marL="34290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8pPr>
      <a:lvl9pPr marL="3886200" indent="-228600"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 b="1">
          <a:solidFill>
            <a:srgbClr val="006666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3366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66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366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2F5E"/>
            </a:gs>
            <a:gs pos="50000">
              <a:srgbClr val="0066CC"/>
            </a:gs>
            <a:gs pos="100000">
              <a:srgbClr val="002F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rgbClr val="003F7E"/>
              </a:gs>
              <a:gs pos="50000">
                <a:srgbClr val="0066CC">
                  <a:alpha val="50999"/>
                </a:srgbClr>
              </a:gs>
              <a:gs pos="100000">
                <a:srgbClr val="003F7E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rgbClr val="00101F"/>
              </a:gs>
              <a:gs pos="100000">
                <a:srgbClr val="0066CC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rgbClr val="00C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60" tIns="46080" rIns="92160" bIns="460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60" tIns="46080" rIns="92160" bIns="460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172200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60" tIns="46080" rIns="92160" bIns="4608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+mj-lt"/>
              </a:defRPr>
            </a:lvl1pPr>
          </a:lstStyle>
          <a:p>
            <a:fld id="{2FD21A16-7BFD-460A-8DCB-4D852E37711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BCBCB"/>
          </a:solidFill>
          <a:latin typeface="Times New Roman" pitchFamily="16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 b="1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685800" y="2286000"/>
            <a:ext cx="7772400" cy="1752600"/>
          </a:xfrm>
          <a:prstGeom prst="rect">
            <a:avLst/>
          </a:prstGeom>
          <a:solidFill>
            <a:srgbClr val="00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 algn="ctr">
              <a:lnSpc>
                <a:spcPct val="90000"/>
              </a:lnSpc>
              <a:buClrTx/>
              <a:buFontTx/>
              <a:buNone/>
            </a:pPr>
            <a:r>
              <a:rPr lang="ru-RU" sz="4000">
                <a:solidFill>
                  <a:srgbClr val="6600CC"/>
                </a:solidFill>
              </a:rPr>
              <a:t>Формирование здорового образа жизни на уроках физической культуры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371600" y="4495800"/>
            <a:ext cx="6400800" cy="1524000"/>
          </a:xfrm>
          <a:prstGeom prst="rect">
            <a:avLst/>
          </a:prstGeom>
          <a:solidFill>
            <a:srgbClr val="00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 algn="ctr">
              <a:lnSpc>
                <a:spcPct val="80000"/>
              </a:lnSpc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</a:rPr>
              <a:t>КГУ «Мамлютская средняя школа №2»</a:t>
            </a:r>
          </a:p>
          <a:p>
            <a:pPr algn="ctr">
              <a:lnSpc>
                <a:spcPct val="80000"/>
              </a:lnSpc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</a:rPr>
              <a:t>Выполнил: учитель физической культуры </a:t>
            </a:r>
          </a:p>
          <a:p>
            <a:pPr algn="ctr">
              <a:lnSpc>
                <a:spcPct val="80000"/>
              </a:lnSpc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</a:rPr>
              <a:t>Биккин Н.М.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8775"/>
            <a:ext cx="7993063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440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Хождение по спортивной лавке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92263"/>
            <a:ext cx="7993063" cy="526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440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Упражнения в равновесии</a:t>
            </a: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7848600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7848600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440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Упражнение на месте, в равновесии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7775575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8459787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4400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Упражнение в движение, в равновесии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276475"/>
            <a:ext cx="7848600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9138"/>
            <a:ext cx="7848600" cy="486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4400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Упражнения на формирование осанки</a:t>
            </a: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spcBef>
                <a:spcPts val="800"/>
              </a:spcBef>
              <a:buClr>
                <a:srgbClr val="99FF66"/>
              </a:buClr>
              <a:buFont typeface="Wingdings" charset="2"/>
              <a:buChar char=""/>
            </a:pPr>
            <a:r>
              <a:rPr lang="ru-RU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Осанка не бывает врожденной. Она формируется в процессе роста, развития ребенка, учебы, трудовой деятельности и занятий физическими упражнениями.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Дыхательные упражнения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116013" y="1905000"/>
            <a:ext cx="7488237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00213"/>
            <a:ext cx="7920037" cy="515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Дыхательные упражнения</a:t>
            </a: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755650" y="1412875"/>
            <a:ext cx="8007350" cy="440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7272337" cy="49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Дыхательные упражнения</a:t>
            </a: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557338"/>
            <a:ext cx="7704138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Дыхательные упражнения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00213"/>
            <a:ext cx="7524750" cy="635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23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Упражнения в движении, в равновесии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838200" y="1700213"/>
            <a:ext cx="8007350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00213"/>
            <a:ext cx="7848600" cy="515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295400" y="1219200"/>
            <a:ext cx="7086600" cy="1447800"/>
          </a:xfrm>
          <a:prstGeom prst="rect">
            <a:avLst/>
          </a:prstGeom>
          <a:solidFill>
            <a:srgbClr val="00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2800" b="1">
                <a:solidFill>
                  <a:srgbClr val="6600CC"/>
                </a:solidFill>
              </a:rPr>
              <a:t>Цель </a:t>
            </a:r>
            <a:r>
              <a:rPr lang="ru-RU" sz="2000">
                <a:solidFill>
                  <a:srgbClr val="6600CC"/>
                </a:solidFill>
              </a:rPr>
              <a:t>- </a:t>
            </a:r>
            <a:r>
              <a:rPr lang="ru-RU" sz="2400" b="1">
                <a:solidFill>
                  <a:srgbClr val="3333CC"/>
                </a:solidFill>
              </a:rPr>
              <a:t>овладение основами физкультурной деятельности личностно-ориентированной оздоровительной  направленности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295400" y="2819400"/>
            <a:ext cx="70866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lnSpc>
                <a:spcPct val="90000"/>
              </a:lnSpc>
              <a:spcBef>
                <a:spcPts val="700"/>
              </a:spcBef>
              <a:buClr>
                <a:srgbClr val="0099CC"/>
              </a:buClr>
              <a:buSzPct val="75000"/>
              <a:buFont typeface="Wingdings" charset="2"/>
              <a:buChar char=""/>
            </a:pPr>
            <a:r>
              <a:rPr lang="ru-RU" sz="2800" b="1">
                <a:solidFill>
                  <a:srgbClr val="6600CC"/>
                </a:solidFill>
              </a:rPr>
              <a:t>Задачи:</a:t>
            </a:r>
          </a:p>
          <a:p>
            <a:pPr>
              <a:lnSpc>
                <a:spcPct val="90000"/>
              </a:lnSpc>
              <a:spcBef>
                <a:spcPts val="500"/>
              </a:spcBef>
              <a:buClr>
                <a:srgbClr val="0099CC"/>
              </a:buClr>
              <a:buSzPct val="75000"/>
              <a:buFont typeface="Wingdings" charset="2"/>
              <a:buChar char=""/>
            </a:pPr>
            <a:r>
              <a:rPr lang="ru-RU" sz="2000" b="1">
                <a:solidFill>
                  <a:srgbClr val="6600CC"/>
                </a:solidFill>
              </a:rPr>
              <a:t>формировать знания и навыки к практическим действиям направленных на сохранение здоровья;</a:t>
            </a:r>
          </a:p>
          <a:p>
            <a:pPr>
              <a:lnSpc>
                <a:spcPct val="90000"/>
              </a:lnSpc>
              <a:spcBef>
                <a:spcPts val="500"/>
              </a:spcBef>
              <a:buClr>
                <a:srgbClr val="0099CC"/>
              </a:buClr>
              <a:buSzPct val="75000"/>
              <a:buFont typeface="Wingdings" charset="2"/>
              <a:buChar char=""/>
            </a:pPr>
            <a:r>
              <a:rPr lang="ru-RU" sz="2000" b="1">
                <a:solidFill>
                  <a:srgbClr val="6600CC"/>
                </a:solidFill>
              </a:rPr>
              <a:t>обеспечивать необходимой информацией для формирования стратегий и технологий, позволяющих сохранять и укреплять здоровье;</a:t>
            </a:r>
          </a:p>
          <a:p>
            <a:pPr>
              <a:lnSpc>
                <a:spcPct val="90000"/>
              </a:lnSpc>
              <a:spcBef>
                <a:spcPts val="500"/>
              </a:spcBef>
              <a:buClr>
                <a:srgbClr val="0099CC"/>
              </a:buClr>
              <a:buSzPct val="75000"/>
              <a:buFont typeface="Wingdings" charset="2"/>
              <a:buChar char=""/>
            </a:pPr>
            <a:r>
              <a:rPr lang="ru-RU" sz="2000" b="1">
                <a:solidFill>
                  <a:srgbClr val="6600CC"/>
                </a:solidFill>
              </a:rPr>
              <a:t>Формировать представление об ответственности за собственное здоровье и здоровье окружающих.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Упражнения в движении, в равновесии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700213"/>
            <a:ext cx="4681538" cy="515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468313" y="0"/>
            <a:ext cx="838517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Упражнения в движении, в равновесии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28775"/>
            <a:ext cx="4752975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Упражнения в движении, в равновесии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700213"/>
            <a:ext cx="4608512" cy="515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Упражнения на месте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7561263" cy="630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600" b="1">
                <a:solidFill>
                  <a:srgbClr val="FFFFB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2" charset="0"/>
              </a:rPr>
              <a:t>Упражнения на месте</a:t>
            </a:r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28775"/>
            <a:ext cx="7704137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4400">
                <a:solidFill>
                  <a:srgbClr val="CBCBC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Цели уроков здоровья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187450" y="1844675"/>
            <a:ext cx="7767638" cy="501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spcBef>
                <a:spcPts val="6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2400">
                <a:solidFill>
                  <a:srgbClr val="FFFFFF"/>
                </a:solidFill>
                <a:latin typeface="Arial" charset="0"/>
              </a:rPr>
              <a:t>Укрепление физического и психического здоровья учащихся</a:t>
            </a:r>
          </a:p>
          <a:p>
            <a:pPr>
              <a:spcBef>
                <a:spcPts val="6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2400">
                <a:solidFill>
                  <a:srgbClr val="FFFFFF"/>
                </a:solidFill>
                <a:latin typeface="Arial" charset="0"/>
              </a:rPr>
              <a:t>Привитие интереса к систематическим занятиям физкультурой, формирование привычки к выполнению физических упражнений, укрепляющих здоровье, психику ребенка</a:t>
            </a:r>
          </a:p>
          <a:p>
            <a:pPr>
              <a:spcBef>
                <a:spcPts val="6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2400">
                <a:solidFill>
                  <a:srgbClr val="FFFFFF"/>
                </a:solidFill>
                <a:latin typeface="Arial" charset="0"/>
              </a:rPr>
              <a:t>Формирование культуры двигательной активности учащихся</a:t>
            </a:r>
          </a:p>
          <a:p>
            <a:pPr>
              <a:spcBef>
                <a:spcPts val="6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2400">
                <a:solidFill>
                  <a:srgbClr val="FFFFFF"/>
                </a:solidFill>
                <a:latin typeface="Arial" charset="0"/>
              </a:rPr>
              <a:t>Воспитание нравственной культуры учащихся, интереса к истории спорта, желание побеждать в себе свои отрицательные привычки и недуги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4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Темы уроков здоровья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182688" y="1844675"/>
            <a:ext cx="7566025" cy="428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spcBef>
                <a:spcPts val="8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3200" b="1">
                <a:solidFill>
                  <a:srgbClr val="FFFFFF"/>
                </a:solidFill>
                <a:latin typeface="Arial" charset="0"/>
              </a:rPr>
              <a:t>Спорт в жизни людей</a:t>
            </a:r>
          </a:p>
          <a:p>
            <a:pPr>
              <a:spcBef>
                <a:spcPts val="8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3200" b="1">
                <a:solidFill>
                  <a:srgbClr val="FFFFFF"/>
                </a:solidFill>
                <a:latin typeface="Arial" charset="0"/>
              </a:rPr>
              <a:t>Гигиена олимпиоников</a:t>
            </a:r>
          </a:p>
          <a:p>
            <a:pPr>
              <a:spcBef>
                <a:spcPts val="8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3200" b="1">
                <a:solidFill>
                  <a:srgbClr val="FFFFFF"/>
                </a:solidFill>
                <a:latin typeface="Arial" charset="0"/>
              </a:rPr>
              <a:t>Движение есть жизнь</a:t>
            </a:r>
          </a:p>
          <a:p>
            <a:pPr>
              <a:spcBef>
                <a:spcPts val="8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3200" b="1">
                <a:solidFill>
                  <a:srgbClr val="FFFFFF"/>
                </a:solidFill>
                <a:latin typeface="Arial" charset="0"/>
              </a:rPr>
              <a:t>Значение осанки в жизни человека</a:t>
            </a:r>
          </a:p>
          <a:p>
            <a:pPr>
              <a:spcBef>
                <a:spcPts val="8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3200" b="1">
                <a:solidFill>
                  <a:srgbClr val="FFFFFF"/>
                </a:solidFill>
                <a:latin typeface="Arial" charset="0"/>
              </a:rPr>
              <a:t>Бег вчера и сегодня</a:t>
            </a:r>
          </a:p>
          <a:p>
            <a:pPr>
              <a:spcBef>
                <a:spcPts val="8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3200" b="1">
                <a:solidFill>
                  <a:srgbClr val="FFFFFF"/>
                </a:solidFill>
                <a:latin typeface="Arial" charset="0"/>
              </a:rPr>
              <a:t>Прыжки и воспитание характера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4400">
                <a:solidFill>
                  <a:srgbClr val="CBCBC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       </a:t>
            </a:r>
            <a:r>
              <a:rPr lang="ru-RU" sz="4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памятка</a:t>
            </a: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23850" y="1989138"/>
            <a:ext cx="8270875" cy="41148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ClrTx/>
              <a:buSzPct val="80000"/>
              <a:buFontTx/>
              <a:buNone/>
            </a:pPr>
            <a:r>
              <a:rPr lang="ru-RU" sz="2400" b="1">
                <a:solidFill>
                  <a:srgbClr val="CC0000"/>
                </a:solidFill>
                <a:latin typeface="Arial" charset="0"/>
              </a:rPr>
              <a:t>Дорогие ребята ,Уважаемые родители!     Помните!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1. Неправильная  осанка может не только нанести непоправимый вред здоровью, но и испортить человеку жизнь.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2. Особенно портит осанку неправильная поза за столом или во время игры.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3. Сидеть нужно так, чтобы иметь опору для ног, спины и рук при симметричном положении головы, плечевого пояса, туловища рук и ног.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4 .Сидеть нужно так, чтобы спина касалась спинки стула вплотную, расстояние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   Между грудью и столом должно быть 1,5-2см.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5. Расстояние от глаз до стола должно быть 30см.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6. Книгу надо держать в наклонном положении, а тетрадь надо класть под углом в 30 градусов.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7. Нельзя читать лежа на боку, носить в одной и той же руке тяжести.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8. Осанку нарушает езда на велосипеде.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9. Осанку может исправить сон на жестком матраце.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10.Для исправления осанки детям нужно ежедневно заниматься, наблюдая за собой в зеркало.</a:t>
            </a:r>
          </a:p>
          <a:p>
            <a:pPr>
              <a:lnSpc>
                <a:spcPct val="9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000099"/>
                </a:solidFill>
                <a:latin typeface="Arial" charset="0"/>
              </a:rPr>
              <a:t>                                                                                                               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1350963" y="-2692400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042988" y="1052513"/>
            <a:ext cx="7699375" cy="561657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lnSpc>
                <a:spcPct val="80000"/>
              </a:lnSpc>
              <a:spcBef>
                <a:spcPts val="450"/>
              </a:spcBef>
              <a:buClrTx/>
              <a:buSzPct val="80000"/>
              <a:buFontTx/>
              <a:buNone/>
            </a:pPr>
            <a:r>
              <a:rPr lang="ru-RU" sz="700" b="1">
                <a:solidFill>
                  <a:srgbClr val="FFFFFF"/>
                </a:solidFill>
                <a:latin typeface="Arial" charset="0"/>
              </a:rPr>
              <a:t>                                                       </a:t>
            </a:r>
            <a:r>
              <a:rPr lang="ru-RU" b="1">
                <a:solidFill>
                  <a:srgbClr val="CC0000"/>
                </a:solidFill>
                <a:latin typeface="Arial" charset="0"/>
              </a:rPr>
              <a:t>Уважаемые папы и мамы!</a:t>
            </a: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80000"/>
              <a:buFontTx/>
              <a:buNone/>
            </a:pPr>
            <a:endParaRPr lang="ru-RU" b="1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FFFFFF"/>
                </a:solidFill>
                <a:latin typeface="Arial" charset="0"/>
              </a:rPr>
              <a:t>           </a:t>
            </a:r>
            <a:r>
              <a:rPr lang="ru-RU" sz="1400" b="1">
                <a:solidFill>
                  <a:srgbClr val="6600CC"/>
                </a:solidFill>
                <a:latin typeface="Arial" charset="0"/>
              </a:rPr>
              <a:t>Ещё несколько советов перед тем, как вы начнете серьёзно и   целенаправленно бороться за здоровье и счастье своего ребенка!</a:t>
            </a:r>
          </a:p>
          <a:p>
            <a:pPr algn="ctr"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endParaRPr lang="ru-RU" sz="1400" b="1">
              <a:solidFill>
                <a:srgbClr val="6600CC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endParaRPr lang="ru-RU" sz="1400">
              <a:solidFill>
                <a:srgbClr val="6600CC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>
                <a:solidFill>
                  <a:srgbClr val="FFFFFF"/>
                </a:solidFill>
                <a:latin typeface="Arial" charset="0"/>
              </a:rPr>
              <a:t>           </a:t>
            </a:r>
            <a:r>
              <a:rPr lang="ru-RU" sz="1400" b="1">
                <a:solidFill>
                  <a:srgbClr val="CC0000"/>
                </a:solidFill>
                <a:latin typeface="Arial" charset="0"/>
              </a:rPr>
              <a:t>Помогите своим детям сделать упражнения необходимыми и привычными в их жизни.</a:t>
            </a: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endParaRPr lang="ru-RU" sz="1400" b="1">
              <a:solidFill>
                <a:srgbClr val="CC0000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CC0000"/>
                </a:solidFill>
                <a:latin typeface="Arial" charset="0"/>
              </a:rPr>
              <a:t>            Постарайтесь быть примером своему ребенку в выполнении упражнений, делайте их вместе с ним.</a:t>
            </a: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endParaRPr lang="ru-RU" sz="1400" b="1">
              <a:solidFill>
                <a:srgbClr val="CC0000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CC0000"/>
                </a:solidFill>
                <a:latin typeface="Arial" charset="0"/>
              </a:rPr>
              <a:t>            Не ругайте ребенка, если он делает что-то не так, постарайтесь,</a:t>
            </a: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CC0000"/>
                </a:solidFill>
                <a:latin typeface="Arial" charset="0"/>
              </a:rPr>
              <a:t>       чтобы он выполнял упражнения охотно, только тогда они смогут перерасти в привычку.</a:t>
            </a: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endParaRPr lang="ru-RU" sz="1400" b="1">
              <a:solidFill>
                <a:srgbClr val="CC0000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CC0000"/>
                </a:solidFill>
                <a:latin typeface="Arial" charset="0"/>
              </a:rPr>
              <a:t>             Подчеркивайте, пусть маленькие, достижения ребенка.</a:t>
            </a: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endParaRPr lang="ru-RU" sz="1400" b="1">
              <a:solidFill>
                <a:srgbClr val="CC0000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CC0000"/>
                </a:solidFill>
                <a:latin typeface="Arial" charset="0"/>
              </a:rPr>
              <a:t>             Во время выполнения упражнений радуйтесь хорошей музыке, возможности общения, улыбайтесь друг другу, поддерживайте друг друга во всех ваших начинаниях!</a:t>
            </a: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endParaRPr lang="ru-RU" sz="1400" b="1">
              <a:solidFill>
                <a:srgbClr val="CC0000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CC0000"/>
                </a:solidFill>
                <a:latin typeface="Arial" charset="0"/>
              </a:rPr>
              <a:t>   </a:t>
            </a: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 b="1">
                <a:solidFill>
                  <a:srgbClr val="CC0000"/>
                </a:solidFill>
                <a:latin typeface="Arial" charset="0"/>
              </a:rPr>
              <a:t>                                                                                             Успехов и удачи !</a:t>
            </a:r>
          </a:p>
          <a:p>
            <a:pPr>
              <a:lnSpc>
                <a:spcPct val="80000"/>
              </a:lnSpc>
              <a:spcBef>
                <a:spcPts val="350"/>
              </a:spcBef>
              <a:buClrTx/>
              <a:buSzPct val="80000"/>
              <a:buFontTx/>
              <a:buNone/>
            </a:pPr>
            <a:r>
              <a:rPr lang="ru-RU" sz="1400">
                <a:solidFill>
                  <a:srgbClr val="FFFFFF"/>
                </a:solidFill>
                <a:latin typeface="Arial" charset="0"/>
              </a:rPr>
              <a:t>             </a:t>
            </a:r>
          </a:p>
          <a:p>
            <a:pPr>
              <a:lnSpc>
                <a:spcPct val="80000"/>
              </a:lnSpc>
              <a:spcBef>
                <a:spcPts val="125"/>
              </a:spcBef>
              <a:buClrTx/>
              <a:buSzPct val="80000"/>
              <a:buFontTx/>
              <a:buNone/>
            </a:pPr>
            <a:r>
              <a:rPr lang="ru-RU" sz="500" b="1">
                <a:solidFill>
                  <a:srgbClr val="FFFFFF"/>
                </a:solidFill>
                <a:latin typeface="Arial" charset="0"/>
              </a:rPr>
              <a:t>   </a:t>
            </a:r>
          </a:p>
          <a:p>
            <a:pPr>
              <a:lnSpc>
                <a:spcPct val="80000"/>
              </a:lnSpc>
              <a:spcBef>
                <a:spcPts val="125"/>
              </a:spcBef>
              <a:buClrTx/>
              <a:buSzPct val="80000"/>
              <a:buFontTx/>
              <a:buNone/>
            </a:pPr>
            <a:endParaRPr lang="ru-RU" sz="500" b="1">
              <a:solidFill>
                <a:srgbClr val="FFFFFF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ts val="125"/>
              </a:spcBef>
              <a:buClrTx/>
              <a:buSzPct val="80000"/>
              <a:buFontTx/>
              <a:buNone/>
            </a:pPr>
            <a:r>
              <a:rPr lang="ru-RU" sz="500" b="1">
                <a:solidFill>
                  <a:srgbClr val="FFFFFF"/>
                </a:solidFill>
                <a:latin typeface="Arial" charset="0"/>
              </a:rPr>
              <a:t>       </a:t>
            </a:r>
          </a:p>
          <a:p>
            <a:pPr>
              <a:lnSpc>
                <a:spcPct val="80000"/>
              </a:lnSpc>
              <a:spcBef>
                <a:spcPts val="125"/>
              </a:spcBef>
              <a:buClrTx/>
              <a:buSzPct val="80000"/>
              <a:buFontTx/>
              <a:buNone/>
            </a:pPr>
            <a:endParaRPr lang="ru-RU" sz="500" b="1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Организация домашних заданий</a:t>
            </a: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 algn="ctr">
              <a:spcBef>
                <a:spcPts val="500"/>
              </a:spcBef>
              <a:buClr>
                <a:srgbClr val="00FFCC"/>
              </a:buClr>
              <a:buSzPct val="80000"/>
              <a:buFont typeface="Wingdings" charset="2"/>
              <a:buChar char=""/>
            </a:pPr>
            <a:r>
              <a:rPr lang="ru-RU" sz="2000" b="1">
                <a:solidFill>
                  <a:srgbClr val="FFFFFF"/>
                </a:solidFill>
                <a:latin typeface="Arial" charset="0"/>
              </a:rPr>
              <a:t>Домашние задания по физической культуре-одна из самых эффективных форм физического воспитания, позволяющая реально охватить самостоятельными занятиями каждого школьника.</a:t>
            </a:r>
          </a:p>
          <a:p>
            <a:pPr marL="342900" algn="ctr">
              <a:spcBef>
                <a:spcPts val="500"/>
              </a:spcBef>
              <a:buClrTx/>
              <a:buSzPct val="80000"/>
              <a:buFontTx/>
              <a:buNone/>
            </a:pPr>
            <a:r>
              <a:rPr lang="ru-RU" sz="2000" b="1">
                <a:solidFill>
                  <a:srgbClr val="FFFFFF"/>
                </a:solidFill>
                <a:latin typeface="Arial" charset="0"/>
              </a:rPr>
              <a:t>       Контроль за выполнением домашнего задания отслеживается в тетради по физической культуре.</a:t>
            </a:r>
          </a:p>
          <a:p>
            <a:pPr marL="342900" algn="ctr">
              <a:spcBef>
                <a:spcPts val="500"/>
              </a:spcBef>
              <a:buClrTx/>
              <a:buSzPct val="80000"/>
              <a:buFontTx/>
              <a:buNone/>
            </a:pPr>
            <a:r>
              <a:rPr lang="ru-RU" sz="2000" b="1">
                <a:solidFill>
                  <a:srgbClr val="FFFFFF"/>
                </a:solidFill>
                <a:latin typeface="Arial" charset="0"/>
              </a:rPr>
              <a:t>      Тетрадь дает возможность оценивать школьника по всем показателям : знаниям, двигательным умениям и навыкам,  двигательной подготовленности, физкультурно-спортивной и оздоровительной деятельности.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7524750" y="692150"/>
            <a:ext cx="1079500" cy="11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187450" y="1052513"/>
            <a:ext cx="7756525" cy="936625"/>
          </a:xfrm>
          <a:prstGeom prst="rect">
            <a:avLst/>
          </a:prstGeom>
          <a:solidFill>
            <a:srgbClr val="00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sz="2800" b="1">
                <a:solidFill>
                  <a:srgbClr val="6600CC"/>
                </a:solidFill>
              </a:rPr>
              <a:t>    Задача оздоровления имеет три      взаимосвязанных аспекта: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985838" y="1916113"/>
            <a:ext cx="8158162" cy="4570412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spcBef>
                <a:spcPts val="500"/>
              </a:spcBef>
              <a:buClr>
                <a:srgbClr val="FFFFFF"/>
              </a:buClr>
              <a:buSzPct val="75000"/>
              <a:buFont typeface="Wingdings" charset="2"/>
              <a:buNone/>
            </a:pPr>
            <a:endParaRPr lang="ru-RU" sz="2000">
              <a:solidFill>
                <a:srgbClr val="6600CC"/>
              </a:solidFill>
            </a:endParaRPr>
          </a:p>
          <a:p>
            <a:pPr>
              <a:spcBef>
                <a:spcPts val="500"/>
              </a:spcBef>
              <a:buClr>
                <a:srgbClr val="993366"/>
              </a:buClr>
              <a:buSzPct val="75000"/>
              <a:buFont typeface="Wingdings" charset="2"/>
              <a:buChar char=""/>
            </a:pPr>
            <a:r>
              <a:rPr lang="ru-RU" sz="2000">
                <a:solidFill>
                  <a:srgbClr val="6600CC"/>
                </a:solidFill>
              </a:rPr>
              <a:t>Воспитательный, состоящий в воспитании у детей бережного отношения к своему здоровью.</a:t>
            </a:r>
          </a:p>
          <a:p>
            <a:pPr>
              <a:spcBef>
                <a:spcPts val="500"/>
              </a:spcBef>
              <a:buClr>
                <a:srgbClr val="990099"/>
              </a:buClr>
              <a:buSzPct val="75000"/>
              <a:buFont typeface="Wingdings" charset="2"/>
              <a:buChar char=""/>
            </a:pPr>
            <a:r>
              <a:rPr lang="ru-RU" sz="2000">
                <a:solidFill>
                  <a:srgbClr val="6600CC"/>
                </a:solidFill>
              </a:rPr>
              <a:t>Обучающий, состоящий в обучении детей нормам здорового образа жизни, приемам и методам его реализации.</a:t>
            </a:r>
          </a:p>
          <a:p>
            <a:pPr>
              <a:spcBef>
                <a:spcPts val="500"/>
              </a:spcBef>
              <a:buClr>
                <a:srgbClr val="990099"/>
              </a:buClr>
              <a:buSzPct val="75000"/>
              <a:buFont typeface="Wingdings" charset="2"/>
              <a:buChar char=""/>
            </a:pPr>
            <a:r>
              <a:rPr lang="ru-RU" sz="2000">
                <a:solidFill>
                  <a:srgbClr val="6600CC"/>
                </a:solidFill>
              </a:rPr>
              <a:t>Оздоровительный, состоящий  в профилактике наиболее распространенных заболеваний, а также через улучшение таких необходимых качеств, как психическая уравновешенность, спокойствие, сосредоточенность, внимательность, хорошая память, мыслительные способности.</a:t>
            </a:r>
          </a:p>
          <a:p>
            <a:pPr>
              <a:spcBef>
                <a:spcPts val="500"/>
              </a:spcBef>
              <a:buClr>
                <a:srgbClr val="FFFFFF"/>
              </a:buClr>
              <a:buSzPct val="75000"/>
              <a:buFont typeface="Wingdings" charset="2"/>
              <a:buNone/>
            </a:pPr>
            <a:endParaRPr lang="ru-RU" sz="200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Результаты медицинского осмотра со 2-6 классы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916113"/>
            <a:ext cx="3095625" cy="216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989138"/>
            <a:ext cx="28575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076700"/>
            <a:ext cx="3313113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3200" b="1">
                <a:solidFill>
                  <a:srgbClr val="333399"/>
                </a:solidFill>
              </a:rPr>
              <a:t>Тест определения отношения учащихся к занятиям физической культурой и спортом</a:t>
            </a:r>
          </a:p>
        </p:txBody>
      </p:sp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1182688" y="2017713"/>
            <a:ext cx="7770812" cy="4111625"/>
            <a:chOff x="745" y="1271"/>
            <a:chExt cx="4895" cy="2590"/>
          </a:xfrm>
        </p:grpSpPr>
        <p:cxnSp>
          <p:nvCxnSpPr>
            <p:cNvPr id="47107" name="AutoShape 3"/>
            <p:cNvCxnSpPr>
              <a:cxnSpLocks noChangeShapeType="1"/>
              <a:stCxn id="47113" idx="0"/>
              <a:endCxn id="47110" idx="2"/>
            </p:cNvCxnSpPr>
            <p:nvPr/>
          </p:nvCxnSpPr>
          <p:spPr bwMode="auto">
            <a:xfrm rot="16200000" flipV="1">
              <a:off x="3789" y="1710"/>
              <a:ext cx="519" cy="1714"/>
            </a:xfrm>
            <a:prstGeom prst="bentConnector3">
              <a:avLst>
                <a:gd name="adj1" fmla="val 49954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7108" name="AutoShape 4"/>
            <p:cNvCxnSpPr>
              <a:cxnSpLocks noChangeShapeType="1"/>
              <a:stCxn id="47112" idx="0"/>
              <a:endCxn id="47110" idx="2"/>
            </p:cNvCxnSpPr>
            <p:nvPr/>
          </p:nvCxnSpPr>
          <p:spPr bwMode="auto">
            <a:xfrm rot="16200000" flipV="1">
              <a:off x="2933" y="2567"/>
              <a:ext cx="519" cy="0"/>
            </a:xfrm>
            <a:prstGeom prst="bentConnector2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7109" name="AutoShape 5"/>
            <p:cNvCxnSpPr>
              <a:cxnSpLocks noChangeShapeType="1"/>
              <a:stCxn id="47111" idx="0"/>
              <a:endCxn id="47110" idx="2"/>
            </p:cNvCxnSpPr>
            <p:nvPr/>
          </p:nvCxnSpPr>
          <p:spPr bwMode="auto">
            <a:xfrm rot="16200000">
              <a:off x="2076" y="1710"/>
              <a:ext cx="519" cy="1713"/>
            </a:xfrm>
            <a:prstGeom prst="bentConnector3">
              <a:avLst>
                <a:gd name="adj1" fmla="val 49954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47110" name="AutoShape 6"/>
            <p:cNvSpPr>
              <a:spLocks noChangeArrowheads="1"/>
            </p:cNvSpPr>
            <p:nvPr/>
          </p:nvSpPr>
          <p:spPr bwMode="auto">
            <a:xfrm>
              <a:off x="2458" y="1271"/>
              <a:ext cx="1468" cy="1035"/>
            </a:xfrm>
            <a:prstGeom prst="roundRect">
              <a:avLst>
                <a:gd name="adj" fmla="val 16667"/>
              </a:avLst>
            </a:prstGeom>
            <a:solidFill>
              <a:srgbClr val="00E4A8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2-4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классы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146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учащихся</a:t>
              </a:r>
            </a:p>
          </p:txBody>
        </p:sp>
        <p:sp>
          <p:nvSpPr>
            <p:cNvPr id="47111" name="AutoShape 7"/>
            <p:cNvSpPr>
              <a:spLocks noChangeArrowheads="1"/>
            </p:cNvSpPr>
            <p:nvPr/>
          </p:nvSpPr>
          <p:spPr bwMode="auto">
            <a:xfrm>
              <a:off x="745" y="2826"/>
              <a:ext cx="1468" cy="1035"/>
            </a:xfrm>
            <a:prstGeom prst="roundRect">
              <a:avLst>
                <a:gd name="adj" fmla="val 16667"/>
              </a:avLst>
            </a:prstGeom>
            <a:solidFill>
              <a:srgbClr val="00E4A8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Положительное 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отношение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92 %</a:t>
              </a:r>
            </a:p>
          </p:txBody>
        </p:sp>
        <p:sp>
          <p:nvSpPr>
            <p:cNvPr id="47112" name="AutoShape 8"/>
            <p:cNvSpPr>
              <a:spLocks noChangeArrowheads="1"/>
            </p:cNvSpPr>
            <p:nvPr/>
          </p:nvSpPr>
          <p:spPr bwMode="auto">
            <a:xfrm>
              <a:off x="2458" y="2826"/>
              <a:ext cx="1468" cy="1035"/>
            </a:xfrm>
            <a:prstGeom prst="roundRect">
              <a:avLst>
                <a:gd name="adj" fmla="val 16667"/>
              </a:avLst>
            </a:prstGeom>
            <a:solidFill>
              <a:srgbClr val="00E4A8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Отрицательное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отношение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7 %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ru-RU" sz="2000" b="1">
                <a:solidFill>
                  <a:srgbClr val="CC0000"/>
                </a:solidFill>
              </a:endParaRPr>
            </a:p>
          </p:txBody>
        </p:sp>
        <p:sp>
          <p:nvSpPr>
            <p:cNvPr id="47113" name="AutoShape 9"/>
            <p:cNvSpPr>
              <a:spLocks noChangeArrowheads="1"/>
            </p:cNvSpPr>
            <p:nvPr/>
          </p:nvSpPr>
          <p:spPr bwMode="auto">
            <a:xfrm>
              <a:off x="4172" y="2826"/>
              <a:ext cx="1468" cy="1035"/>
            </a:xfrm>
            <a:prstGeom prst="roundRect">
              <a:avLst>
                <a:gd name="adj" fmla="val 16667"/>
              </a:avLst>
            </a:prstGeom>
            <a:solidFill>
              <a:srgbClr val="00E4A8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Безразличное 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отношение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1 %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29" name="Group 1"/>
          <p:cNvGrpSpPr>
            <a:grpSpLocks/>
          </p:cNvGrpSpPr>
          <p:nvPr/>
        </p:nvGrpSpPr>
        <p:grpSpPr bwMode="auto">
          <a:xfrm>
            <a:off x="755650" y="2016125"/>
            <a:ext cx="7700963" cy="4433888"/>
            <a:chOff x="476" y="1270"/>
            <a:chExt cx="4851" cy="2793"/>
          </a:xfrm>
        </p:grpSpPr>
        <p:cxnSp>
          <p:nvCxnSpPr>
            <p:cNvPr id="48130" name="AutoShape 2"/>
            <p:cNvCxnSpPr>
              <a:cxnSpLocks noChangeShapeType="1"/>
              <a:stCxn id="48136" idx="0"/>
              <a:endCxn id="48133" idx="2"/>
            </p:cNvCxnSpPr>
            <p:nvPr/>
          </p:nvCxnSpPr>
          <p:spPr bwMode="auto">
            <a:xfrm rot="16200000" flipV="1">
              <a:off x="3472" y="1816"/>
              <a:ext cx="560" cy="1699"/>
            </a:xfrm>
            <a:prstGeom prst="bentConnector3">
              <a:avLst>
                <a:gd name="adj1" fmla="val 50000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8131" name="AutoShape 3"/>
            <p:cNvCxnSpPr>
              <a:cxnSpLocks noChangeShapeType="1"/>
              <a:stCxn id="48135" idx="0"/>
              <a:endCxn id="48133" idx="2"/>
            </p:cNvCxnSpPr>
            <p:nvPr/>
          </p:nvCxnSpPr>
          <p:spPr bwMode="auto">
            <a:xfrm rot="16200000" flipV="1">
              <a:off x="2622" y="2666"/>
              <a:ext cx="560" cy="0"/>
            </a:xfrm>
            <a:prstGeom prst="bentConnector2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8132" name="AutoShape 4"/>
            <p:cNvCxnSpPr>
              <a:cxnSpLocks noChangeShapeType="1"/>
              <a:stCxn id="48134" idx="0"/>
              <a:endCxn id="48133" idx="2"/>
            </p:cNvCxnSpPr>
            <p:nvPr/>
          </p:nvCxnSpPr>
          <p:spPr bwMode="auto">
            <a:xfrm rot="16200000">
              <a:off x="1773" y="1817"/>
              <a:ext cx="560" cy="1698"/>
            </a:xfrm>
            <a:prstGeom prst="bentConnector3">
              <a:avLst>
                <a:gd name="adj1" fmla="val 50000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48133" name="AutoShape 5"/>
            <p:cNvSpPr>
              <a:spLocks noChangeArrowheads="1"/>
            </p:cNvSpPr>
            <p:nvPr/>
          </p:nvSpPr>
          <p:spPr bwMode="auto">
            <a:xfrm>
              <a:off x="2174" y="1270"/>
              <a:ext cx="1455" cy="1117"/>
            </a:xfrm>
            <a:prstGeom prst="roundRect">
              <a:avLst>
                <a:gd name="adj" fmla="val 16667"/>
              </a:avLst>
            </a:prstGeom>
            <a:solidFill>
              <a:srgbClr val="00E4A8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5-6 классы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87 учащихся</a:t>
              </a:r>
            </a:p>
          </p:txBody>
        </p:sp>
        <p:sp>
          <p:nvSpPr>
            <p:cNvPr id="48134" name="AutoShape 6"/>
            <p:cNvSpPr>
              <a:spLocks noChangeArrowheads="1"/>
            </p:cNvSpPr>
            <p:nvPr/>
          </p:nvSpPr>
          <p:spPr bwMode="auto">
            <a:xfrm>
              <a:off x="476" y="2946"/>
              <a:ext cx="1455" cy="1117"/>
            </a:xfrm>
            <a:prstGeom prst="roundRect">
              <a:avLst>
                <a:gd name="adj" fmla="val 16667"/>
              </a:avLst>
            </a:prstGeom>
            <a:solidFill>
              <a:srgbClr val="00E4A8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Положительное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отношение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90 %</a:t>
              </a:r>
            </a:p>
          </p:txBody>
        </p:sp>
        <p:sp>
          <p:nvSpPr>
            <p:cNvPr id="48135" name="AutoShape 7"/>
            <p:cNvSpPr>
              <a:spLocks noChangeArrowheads="1"/>
            </p:cNvSpPr>
            <p:nvPr/>
          </p:nvSpPr>
          <p:spPr bwMode="auto">
            <a:xfrm>
              <a:off x="2174" y="2946"/>
              <a:ext cx="1455" cy="1117"/>
            </a:xfrm>
            <a:prstGeom prst="roundRect">
              <a:avLst>
                <a:gd name="adj" fmla="val 16667"/>
              </a:avLst>
            </a:prstGeom>
            <a:solidFill>
              <a:srgbClr val="00E4A8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Отрицательное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отношение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7 %</a:t>
              </a:r>
            </a:p>
          </p:txBody>
        </p:sp>
        <p:sp>
          <p:nvSpPr>
            <p:cNvPr id="48136" name="AutoShape 8"/>
            <p:cNvSpPr>
              <a:spLocks noChangeArrowheads="1"/>
            </p:cNvSpPr>
            <p:nvPr/>
          </p:nvSpPr>
          <p:spPr bwMode="auto">
            <a:xfrm>
              <a:off x="3873" y="2946"/>
              <a:ext cx="1455" cy="1117"/>
            </a:xfrm>
            <a:prstGeom prst="roundRect">
              <a:avLst>
                <a:gd name="adj" fmla="val 16667"/>
              </a:avLst>
            </a:prstGeom>
            <a:solidFill>
              <a:srgbClr val="00E4A8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Безразличное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отношение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000" b="1">
                  <a:solidFill>
                    <a:srgbClr val="CC0000"/>
                  </a:solidFill>
                </a:rPr>
                <a:t>3 %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833438" y="833438"/>
            <a:ext cx="7780337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sz="3600" b="1">
                <a:solidFill>
                  <a:srgbClr val="006666"/>
                </a:solidFill>
                <a:latin typeface="Arial" charset="0"/>
              </a:rPr>
              <a:t>Ритмическая гимнастика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55650" y="2276475"/>
            <a:ext cx="7693025" cy="3724275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  <a:latin typeface="Arial" charset="0"/>
              </a:rPr>
              <a:t>Упражнения оказывают существенное</a:t>
            </a:r>
          </a:p>
          <a:p>
            <a:pPr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  <a:latin typeface="Arial" charset="0"/>
              </a:rPr>
              <a:t>влияние на формирование правильной  осанки, красивой походки, воспитывают эстетические понятия, культуру движений.</a:t>
            </a:r>
          </a:p>
          <a:p>
            <a:pPr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  <a:latin typeface="Arial" charset="0"/>
              </a:rPr>
              <a:t>С помощью средств ритмической</a:t>
            </a:r>
          </a:p>
          <a:p>
            <a:pPr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  <a:latin typeface="Arial" charset="0"/>
              </a:rPr>
              <a:t>гимнастики можно развивать</a:t>
            </a:r>
          </a:p>
          <a:p>
            <a:pPr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  <a:latin typeface="Arial" charset="0"/>
              </a:rPr>
              <a:t>такие физические качества, как</a:t>
            </a:r>
          </a:p>
          <a:p>
            <a:pPr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  <a:latin typeface="Arial" charset="0"/>
              </a:rPr>
              <a:t>общая выносливость, сила,</a:t>
            </a:r>
          </a:p>
          <a:p>
            <a:pPr>
              <a:spcBef>
                <a:spcPts val="500"/>
              </a:spcBef>
              <a:buClrTx/>
              <a:buSzPct val="75000"/>
              <a:buFontTx/>
              <a:buNone/>
            </a:pPr>
            <a:r>
              <a:rPr lang="ru-RU" sz="2000">
                <a:solidFill>
                  <a:srgbClr val="000099"/>
                </a:solidFill>
                <a:latin typeface="Arial" charset="0"/>
              </a:rPr>
              <a:t>гибкость, ловкость.</a:t>
            </a:r>
          </a:p>
          <a:p>
            <a:pPr marL="341313" indent="-339725">
              <a:spcBef>
                <a:spcPts val="500"/>
              </a:spcBef>
              <a:buClr>
                <a:srgbClr val="003366"/>
              </a:buClr>
              <a:buSzPct val="75000"/>
              <a:buFont typeface="Wingdings" charset="2"/>
              <a:buNone/>
            </a:pPr>
            <a:endParaRPr lang="ru-RU" sz="2000">
              <a:solidFill>
                <a:srgbClr val="000099"/>
              </a:solidFill>
              <a:latin typeface="Arial" charset="0"/>
            </a:endParaRPr>
          </a:p>
          <a:p>
            <a:pPr marL="341313" indent="-339725" algn="ctr">
              <a:spcBef>
                <a:spcPts val="500"/>
              </a:spcBef>
              <a:buClr>
                <a:srgbClr val="003366"/>
              </a:buClr>
              <a:buSzPct val="75000"/>
              <a:buFont typeface="Wingdings" charset="2"/>
              <a:buNone/>
            </a:pPr>
            <a:endParaRPr lang="ru-RU" sz="200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429000"/>
            <a:ext cx="1655762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33588"/>
            <a:ext cx="7056437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827088" y="1052513"/>
            <a:ext cx="669766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>
                <a:solidFill>
                  <a:srgbClr val="006666"/>
                </a:solidFill>
              </a:rPr>
              <a:t>Ритмическая гимнастика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673350"/>
            <a:ext cx="5580062" cy="418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33588"/>
            <a:ext cx="8532812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042988" y="620713"/>
            <a:ext cx="8531225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b="1">
                <a:solidFill>
                  <a:srgbClr val="006666"/>
                </a:solidFill>
                <a:latin typeface="Arial" charset="0"/>
              </a:rPr>
              <a:t>Ритмическая гимнастика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838200" y="2636838"/>
            <a:ext cx="7693025" cy="344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989138"/>
            <a:ext cx="7993062" cy="486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989138"/>
            <a:ext cx="8066087" cy="486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833438" y="833438"/>
            <a:ext cx="7780337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b="1">
                <a:solidFill>
                  <a:srgbClr val="006666"/>
                </a:solidFill>
                <a:latin typeface="Arial" charset="0"/>
              </a:rPr>
              <a:t>Ритмическая гимнастика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9138"/>
            <a:ext cx="7561262" cy="486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70088"/>
            <a:ext cx="7561262" cy="488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833438" y="833438"/>
            <a:ext cx="7780337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ru-RU" b="1">
                <a:solidFill>
                  <a:srgbClr val="006666"/>
                </a:solidFill>
                <a:latin typeface="Arial" charset="0"/>
              </a:rPr>
              <a:t>Ритмическая гимнастика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89138"/>
            <a:ext cx="7704138" cy="486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89138"/>
            <a:ext cx="7704138" cy="486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684213" y="2205038"/>
            <a:ext cx="8459787" cy="3744912"/>
          </a:xfrm>
          <a:prstGeom prst="rect">
            <a:avLst/>
          </a:prstGeom>
          <a:gradFill rotWithShape="0">
            <a:gsLst>
              <a:gs pos="0">
                <a:srgbClr val="5E6D76"/>
              </a:gs>
              <a:gs pos="50000">
                <a:srgbClr val="CCECFF"/>
              </a:gs>
              <a:gs pos="100000">
                <a:srgbClr val="5E6D7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28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</a:rPr>
              <a:t>Включение прыжков  со скакалкой в каждый урок, проходящий в спортивном зале не обременительно для занимающихся, если прыжковые упражнения разнообразны по форме, нагрузке и задачам, стоящим перед ними.</a:t>
            </a: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187450" y="1628775"/>
            <a:ext cx="72675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>
                <a:solidFill>
                  <a:srgbClr val="CC3300"/>
                </a:solidFill>
              </a:rPr>
              <a:t>Прыжки со скакалкой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ahoma"/>
        <a:ea typeface="Microsoft YaHei"/>
        <a:cs typeface=""/>
      </a:majorFont>
      <a:minorFont>
        <a:latin typeface="Tahoma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 Black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ahoma"/>
        <a:ea typeface="Microsoft YaHei"/>
        <a:cs typeface=""/>
      </a:majorFont>
      <a:minorFont>
        <a:latin typeface="Tahoma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 Black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ahoma"/>
        <a:ea typeface="Microsoft YaHei"/>
        <a:cs typeface=""/>
      </a:majorFont>
      <a:minorFont>
        <a:latin typeface="Tahoma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ahoma"/>
        <a:ea typeface="Microsoft YaHei"/>
        <a:cs typeface=""/>
      </a:majorFont>
      <a:minorFont>
        <a:latin typeface="Tahoma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799</Words>
  <Application>Microsoft Office PowerPoint</Application>
  <PresentationFormat>Экран (4:3)</PresentationFormat>
  <Paragraphs>122</Paragraphs>
  <Slides>32</Slides>
  <Notes>32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32</vt:i4>
      </vt:variant>
    </vt:vector>
  </HeadingPairs>
  <TitlesOfParts>
    <vt:vector size="42" baseType="lpstr"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здорового образа жизни детей  через уроки  физкультуры</dc:title>
  <dc:creator>2</dc:creator>
  <cp:lastModifiedBy>Vitaliy</cp:lastModifiedBy>
  <cp:revision>52</cp:revision>
  <cp:lastPrinted>1601-01-01T00:00:00Z</cp:lastPrinted>
  <dcterms:created xsi:type="dcterms:W3CDTF">2006-04-23T07:20:57Z</dcterms:created>
  <dcterms:modified xsi:type="dcterms:W3CDTF">2017-11-25T03:46:45Z</dcterms:modified>
</cp:coreProperties>
</file>