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  <p:sldId id="259" r:id="rId3"/>
    <p:sldId id="261" r:id="rId4"/>
    <p:sldId id="26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71" autoAdjust="0"/>
    <p:restoredTop sz="94671" autoAdjust="0"/>
  </p:normalViewPr>
  <p:slideViewPr>
    <p:cSldViewPr>
      <p:cViewPr>
        <p:scale>
          <a:sx n="76" d="100"/>
          <a:sy n="76" d="100"/>
        </p:scale>
        <p:origin x="-1170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7.png"/><Relationship Id="rId7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>
            <a:normAutofit/>
          </a:bodyPr>
          <a:lstStyle/>
          <a:p>
            <a:pPr algn="l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://pedsovet.su/_ld/265/091777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71540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431636"/>
            <a:ext cx="810327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37868" y="315102"/>
            <a:ext cx="8122563" cy="102566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Предмет:Естествознание, 5 класс</a:t>
            </a:r>
          </a:p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Раздел:Вселенная.Земля.Человек.</a:t>
            </a:r>
          </a:p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kk-KZ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урока: План местности. Условные знаки.</a:t>
            </a:r>
          </a:p>
          <a:p>
            <a:pPr algn="ctr"/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06065" y="1628800"/>
            <a:ext cx="8154367" cy="129614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Учебные цели: 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5.2.5.1 объяснять понятия «план» и  «условные знаки»;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5.2.5.2 читать планы местности, используя условные знаки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7158" y="3140968"/>
            <a:ext cx="8103274" cy="316835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Цели урока: 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учащиеся смогут объяснить понятия «план местности» и «условные знаки»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Большинство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учащихся могут использовать условные знаки при выполнении  задания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Некоторые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учащиеся, смогут  прочитать план местности, используя условные знаки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2102139" y="2883820"/>
            <a:ext cx="4854158" cy="3203809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кластер «Условные знаки», где учащиеся  должны рассмотреть типы условных знаков и графически их изобразить. </a:t>
            </a: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86186" y="574065"/>
            <a:ext cx="2232248" cy="110545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Мозговой штурм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63570" y="1422999"/>
            <a:ext cx="2143140" cy="109053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Истинные и ложные утверждения</a:t>
            </a:r>
          </a:p>
        </p:txBody>
      </p:sp>
      <p:sp>
        <p:nvSpPr>
          <p:cNvPr id="16" name="Овал 15"/>
          <p:cNvSpPr/>
          <p:nvPr/>
        </p:nvSpPr>
        <p:spPr>
          <a:xfrm>
            <a:off x="6531977" y="1461630"/>
            <a:ext cx="2071702" cy="103053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Светофор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1907704" y="1422999"/>
            <a:ext cx="2214578" cy="1150539"/>
          </a:xfrm>
          <a:prstGeom prst="ellipse">
            <a:avLst/>
          </a:prstGeom>
          <a:solidFill>
            <a:schemeClr val="bg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Кластер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406710" y="475084"/>
            <a:ext cx="2322237" cy="93769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Кроссворд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73255" y="475084"/>
            <a:ext cx="3833455" cy="82676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Активные методы обучения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988" y="4869159"/>
            <a:ext cx="1627452" cy="1237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92" y="2618173"/>
            <a:ext cx="1601214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187" y="4809849"/>
            <a:ext cx="1909826" cy="1434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917" y="2832099"/>
            <a:ext cx="1542523" cy="137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75657" y="357166"/>
            <a:ext cx="6048672" cy="551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Дифференциация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AutoShape 4" descr="Картинки по запросу карта мир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44006" y="3284984"/>
            <a:ext cx="4248473" cy="345638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(Группа 3) Составьте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группе рассказ, состоящий из 5 предложении с использованием не менее 5 условных знаков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оценивания: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1.Знает  и изображает условные знаки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Дескрипторы: 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 изображает условные знаки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Читает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условные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знаки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Верно изображает и читает условные знаки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908720"/>
            <a:ext cx="7560840" cy="237942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1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)Прочитайте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рассказ, заменив слова условными знаками.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«Жили-были дедушка да бабушка. Испекла бабушка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Баурсак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положила его остывать на окошко. 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Баурсак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спрыгнул с окошка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покатился по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дорожке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Катится он мимо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огородов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яблоневых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садов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мимо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колодца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по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мостику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прямо в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Встретил он и зайца у тернового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куста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 волка у высокой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сосны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Да повстречал у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речки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беду рыжую лису».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55574" y="3284984"/>
            <a:ext cx="4488433" cy="357301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2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карточкой: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Замените условные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знаки словами: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то  Заяц отправился в гости к Белочке.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Белочка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жила в соседнем  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вышел из дома 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пошел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 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Прошел он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 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оказался на  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Вдоль      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шла   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вела прямо к домику Белочки.</a:t>
            </a:r>
          </a:p>
          <a:p>
            <a:pPr algn="ctr"/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814" y="4759032"/>
            <a:ext cx="500063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071492"/>
            <a:ext cx="493713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536" y="5416034"/>
            <a:ext cx="523875" cy="328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5771" y="5460396"/>
            <a:ext cx="490444" cy="26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4" y="5724384"/>
            <a:ext cx="389932" cy="267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793" y="5694466"/>
            <a:ext cx="441618" cy="29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>
            <a:normAutofit/>
          </a:bodyPr>
          <a:lstStyle/>
          <a:p>
            <a:pPr algn="l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://pedsovet.su/_ld/265/091777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715404" cy="707229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428604"/>
            <a:ext cx="79296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642918"/>
            <a:ext cx="60007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Критериальное оценивание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1500174"/>
            <a:ext cx="810441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то  Заяц отправился в гости к Белочке.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Белочка жила в соседнем      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вышел из дома и пошел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Прошел  он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      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оказался 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Вдоль       шла     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которая вела прямо к домику Белочки.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178" y="2622178"/>
            <a:ext cx="500063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206" y="2964828"/>
            <a:ext cx="493713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371839"/>
            <a:ext cx="523875" cy="328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438513"/>
            <a:ext cx="493713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402001"/>
            <a:ext cx="390525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402001"/>
            <a:ext cx="444500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405510" y="4149080"/>
            <a:ext cx="7929618" cy="27089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Критерии оценивания: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1.Знает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условные знаки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2.Читает условные знаки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Дескрипторы:  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 Правильно определяет условные знаки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Б)Верно  изображает лес, населенный пункт, тропинку и дорогу условными  знаками</a:t>
            </a:r>
          </a:p>
          <a:p>
            <a:pPr algn="ctr"/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79651" y="1104582"/>
            <a:ext cx="5207125" cy="110028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Задание: Работа с карточкой: 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Замените условные знаки  словами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972</TotalTime>
  <Words>366</Words>
  <Application>Microsoft Office PowerPoint</Application>
  <PresentationFormat>Экран (4:3)</PresentationFormat>
  <Paragraphs>72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Мергенева Олеся Николаевна</dc:title>
  <dc:creator>Мейрам</dc:creator>
  <cp:lastModifiedBy>Alesya</cp:lastModifiedBy>
  <cp:revision>118</cp:revision>
  <dcterms:created xsi:type="dcterms:W3CDTF">2017-07-19T02:52:34Z</dcterms:created>
  <dcterms:modified xsi:type="dcterms:W3CDTF">2017-08-24T09:07:03Z</dcterms:modified>
</cp:coreProperties>
</file>