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9" r:id="rId3"/>
    <p:sldId id="261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>
        <p:scale>
          <a:sx n="76" d="100"/>
          <a:sy n="76" d="100"/>
        </p:scale>
        <p:origin x="-117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40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31636"/>
            <a:ext cx="81032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7868" y="315102"/>
            <a:ext cx="8122563" cy="10256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Предмет:Естествознание, 5 класс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Раздел:Вселенная.Земля.Человек.</a:t>
            </a:r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 План местности. Условные знаки.</a:t>
            </a:r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6065" y="1628800"/>
            <a:ext cx="8154367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Учебные цели: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5.2.5.1 объяснять понятия «план» и  «условные знаки»;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5.2.5.2 читать планы местности, используя условные знаки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140968"/>
            <a:ext cx="8103274" cy="31683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смогут объяснить понятия «план местности» и «условные знаки»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могут использовать условные знаки при выполнении  задания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учащиеся, смогут  прочитать план местности, используя условные знаки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102139" y="2883820"/>
            <a:ext cx="4854158" cy="32038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кластер «Условные знаки», где учащиеся  должны рассмотреть типы условных знаков и графически их изобразить. 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6186" y="574065"/>
            <a:ext cx="2232248" cy="110545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3570" y="1422999"/>
            <a:ext cx="2143140" cy="109053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Истинные и ложные утверждения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6531977" y="1461630"/>
            <a:ext cx="2071702" cy="10305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Светофор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907704" y="1422999"/>
            <a:ext cx="2214578" cy="1150539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06710" y="475084"/>
            <a:ext cx="2322237" cy="9376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3255" y="475084"/>
            <a:ext cx="3833455" cy="8267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обучения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988" y="4869159"/>
            <a:ext cx="1627452" cy="123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92" y="2618173"/>
            <a:ext cx="160121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7" y="4809849"/>
            <a:ext cx="1909826" cy="143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917" y="2832099"/>
            <a:ext cx="1542523" cy="137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7" y="357166"/>
            <a:ext cx="6048672" cy="551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Дифференциация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AutoShape 4" descr="Картинки по запросу карта ми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4006" y="3284984"/>
            <a:ext cx="4248473" cy="34563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(Группа 3) Составьте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рассказ, состоящий из 5 предложении с использованием не менее 5 условных знаков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1.Знает  и изображает условные знаки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 изображает условные знаки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Читает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Верно изображает и читает условные знаки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08720"/>
            <a:ext cx="7560840" cy="23794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)Прочитайте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рассказ, заменив слова условными знаками.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«Жили-были дедушка да бабушка. Испекла бабушка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Баурсак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положила его остывать на окошко. 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Баурсак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спрыгнул с окошка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покатился по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Катится он мимо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огородов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яблоневых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мимо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колодца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по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мостику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прямо 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Встретил он и зайца у тернового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волка у высокой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Да повстречал у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беду рыжую лису».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5574" y="3284984"/>
            <a:ext cx="4488433" cy="35730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карточкой: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Замените условные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словами: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то  Заяц отправился в гости к Белочке.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Белочка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жила в соседнем  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вышел из дома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пошел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Прошел он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оказался на 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Вдоль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шла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вела прямо к домику Белочки.</a:t>
            </a:r>
          </a:p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814" y="4759032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71492"/>
            <a:ext cx="49371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536" y="5416034"/>
            <a:ext cx="52387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771" y="5460396"/>
            <a:ext cx="490444" cy="2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04" y="5724384"/>
            <a:ext cx="389932" cy="26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93" y="5694466"/>
            <a:ext cx="441618" cy="29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404" cy="70722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28604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642918"/>
            <a:ext cx="6000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Критериальное оценивание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00174"/>
            <a:ext cx="81044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то  Заяц отправился в гости к Белочке.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Белочка жила в соседнем      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вышел из дома и пошел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Прошел  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оказался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Вдоль       шла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которая вела прямо к домику Белочки.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78" y="262217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2964828"/>
            <a:ext cx="49371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71839"/>
            <a:ext cx="52387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38513"/>
            <a:ext cx="49371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02001"/>
            <a:ext cx="390525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402001"/>
            <a:ext cx="4445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05510" y="4149080"/>
            <a:ext cx="7929618" cy="27089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оценивания: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1.Знает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условные знаки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2.Читает условные знаки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Дескрипторы: 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Правильно определяет условные знаки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Б)Верно  изображает лес, населенный пункт, тропинку и дорогу условными  знаками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9651" y="1104582"/>
            <a:ext cx="5207125" cy="11002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Работа с карточкой: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Замените условные знаки  словами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972</TotalTime>
  <Words>366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Мергенева Олеся Николаевна</dc:title>
  <dc:creator>Мейрам</dc:creator>
  <cp:lastModifiedBy>Alesya</cp:lastModifiedBy>
  <cp:revision>118</cp:revision>
  <dcterms:created xsi:type="dcterms:W3CDTF">2017-07-19T02:52:34Z</dcterms:created>
  <dcterms:modified xsi:type="dcterms:W3CDTF">2017-08-24T09:07:03Z</dcterms:modified>
</cp:coreProperties>
</file>