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96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://shopomania.kz/wedding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Подготовила: </a:t>
            </a:r>
            <a:r>
              <a:rPr lang="ru-RU" dirty="0" err="1" smtClean="0"/>
              <a:t>Кочешкова</a:t>
            </a:r>
            <a:r>
              <a:rPr lang="ru-RU" dirty="0" smtClean="0"/>
              <a:t> Ю.А учитель технологии МШГ№1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5"/>
            <a:ext cx="7175351" cy="2232249"/>
          </a:xfrm>
        </p:spPr>
        <p:txBody>
          <a:bodyPr/>
          <a:lstStyle/>
          <a:p>
            <a:pPr marL="182880" indent="0" fontAlgn="base">
              <a:buNone/>
            </a:pPr>
            <a:r>
              <a:rPr lang="ru-RU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Казахские национальные ювелирные украшения</a:t>
            </a:r>
          </a:p>
        </p:txBody>
      </p:sp>
      <p:pic>
        <p:nvPicPr>
          <p:cNvPr id="1026" name="Picture 2" descr="https://encrypted-tbn0.gstatic.com/images?q=tbn:ANd9GcThJp7c_mbYP1Z-EI34IpLhKY7q8B5appO9Tn75FgmNaEOi-R8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89376"/>
            <a:ext cx="6768752" cy="286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21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4372168"/>
            <a:ext cx="3024336" cy="424984"/>
          </a:xfrm>
        </p:spPr>
        <p:txBody>
          <a:bodyPr/>
          <a:lstStyle/>
          <a:p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332656"/>
            <a:ext cx="8136904" cy="266429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Взрослея, девушки надевали более нарядные и сложные украшения.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Кроме того, увеличивалось и их количество (в состоятельных семьях дочери обладали наборами из серебра, вес которых был более 3 кг), достигая апогея к свадьбе: самыми роскошными и богатыми были именно ювелирные наборы невесты.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92896"/>
            <a:ext cx="8280920" cy="390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9900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0192" y="4365104"/>
            <a:ext cx="2005608" cy="72008"/>
          </a:xfrm>
        </p:spPr>
        <p:txBody>
          <a:bodyPr/>
          <a:lstStyle/>
          <a:p>
            <a:endParaRPr lang="ru-RU" sz="11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88640"/>
            <a:ext cx="3816424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88640"/>
            <a:ext cx="4536503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696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260648"/>
            <a:ext cx="2952328" cy="5976664"/>
          </a:xfrm>
        </p:spPr>
        <p:txBody>
          <a:bodyPr/>
          <a:lstStyle/>
          <a:p>
            <a:pPr marL="0" indent="0" algn="l">
              <a:buNone/>
            </a:pPr>
            <a:r>
              <a:rPr lang="ru-RU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"ӨНЕРЖИЕК" комплект невестки. Серебро 925 пробы, вставки розовый кварц. Работа ювелира </a:t>
            </a:r>
            <a:r>
              <a:rPr lang="ru-RU" sz="24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Алияра</a:t>
            </a:r>
            <a:r>
              <a:rPr lang="ru-RU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Байетова</a:t>
            </a:r>
            <a:r>
              <a:rPr lang="ru-RU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(Алматы</a:t>
            </a:r>
            <a:r>
              <a:rPr lang="ru-RU" sz="1600" b="0" i="1" dirty="0">
                <a:effectLst/>
              </a:rPr>
              <a:t>)</a:t>
            </a:r>
            <a:endParaRPr lang="ru-RU" sz="16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4104456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7727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933056"/>
            <a:ext cx="3600400" cy="1224136"/>
          </a:xfrm>
        </p:spPr>
        <p:txBody>
          <a:bodyPr/>
          <a:lstStyle/>
          <a:p>
            <a:pPr marL="0" indent="0" algn="l" fontAlgn="base">
              <a:buNone/>
            </a:pPr>
            <a: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бирюза приносит счастье,</a:t>
            </a:r>
            <a:b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янтарь – лечит многие заболевания, уберегает от неприятностей,</a:t>
            </a:r>
            <a:b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коралл – защищает от порчи и наговоров…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496944" cy="3528392"/>
          </a:xfrm>
        </p:spPr>
        <p:txBody>
          <a:bodyPr>
            <a:normAutofit fontScale="92500" lnSpcReduction="20000"/>
          </a:bodyPr>
          <a:lstStyle/>
          <a:p>
            <a:pPr marL="45720" indent="0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Казашки украшали свои руки браслетами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блезік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иногда многочисленные браслеты и перстни практически полностью закрывали руки девушки.</a:t>
            </a:r>
          </a:p>
          <a:p>
            <a:pPr marL="45720" indent="0" fontAlgn="base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Выйдя замуж,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женщина вновь меняла свои украшения на более простые.</a:t>
            </a:r>
          </a:p>
          <a:p>
            <a:pPr marL="45720" indent="0" fontAlgn="base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Традиционные казахские ювелирные украшения изготавливали из серебра и золота.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Широко использовали в своей работе мастера-ювелиры и самоцветы (яшму, халцедон, аметист, бирюзу, сердолик, кораллы, хрусталь), и драгоценные камни (топазы, жемчуг, рубины).</a:t>
            </a:r>
          </a:p>
          <a:p>
            <a:pPr marL="45720" indent="0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поделочные драгоценные и полудрагоценные камни должны были защитить свою владелицу от болезней, зла, беды, черной зависти. 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Вставки из камней часто называли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(глаз, око)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всевидящее всесильное око, дающее силу, поддержку и защиту. Камни имеют чудодейственную силу.</a:t>
            </a:r>
          </a:p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418858"/>
            <a:ext cx="5400600" cy="3203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5942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0192" y="2389988"/>
            <a:ext cx="1872208" cy="3989852"/>
          </a:xfrm>
        </p:spPr>
        <p:txBody>
          <a:bodyPr/>
          <a:lstStyle/>
          <a:p>
            <a:pPr marL="0" indent="0" algn="l">
              <a:buNone/>
            </a:pPr>
            <a:r>
              <a:rPr lang="ru-RU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Подарочный комплект из серебра 925 пробы, вставки сердолик, Регион -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Кызылорда</a:t>
            </a:r>
            <a:r>
              <a:rPr lang="ru-RU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ювелира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Алияра</a:t>
            </a:r>
            <a:r>
              <a:rPr lang="ru-RU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Байетова</a:t>
            </a:r>
            <a:r>
              <a:rPr lang="ru-RU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(Алматы</a:t>
            </a:r>
            <a:r>
              <a:rPr lang="ru-RU" sz="16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88640"/>
            <a:ext cx="8352928" cy="2088232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всех поделочных камней популярным был сердолик,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который считали камнем приносящим благополучие и радость. Кочевники считали, что сердолик «солнечный камень» защитит женщин от сглаза, порчи, бесплодия, а пожилым и ослабленным людям вернет силы. Популярен сердолик и сейчас. У ювелиров заказывают ювелирные изделия в казахском национальном стиле: кольца, перстни, браслеты, серьги, подвески со вставками из сердолика.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48880"/>
            <a:ext cx="5471889" cy="403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6455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2240" y="4372168"/>
            <a:ext cx="1573560" cy="1143000"/>
          </a:xfrm>
        </p:spPr>
        <p:txBody>
          <a:bodyPr/>
          <a:lstStyle/>
          <a:p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260648"/>
            <a:ext cx="7704856" cy="252028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казахские национальные ювелирные украшения и сегодня.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Их, как и прежде, отличает массивность и торжественность: нагрудные украшения доходят почти до талии, кольца закрывают значительную часть руки. Но, несмотря на это, украшения не воспринимаются как громоздкие: крупные геометрические формы, являющиеся основой изделий, компенсируются органичным декором и отделкой.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67" y="2564904"/>
            <a:ext cx="3456384" cy="4014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564904"/>
            <a:ext cx="3384376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15951" y="2828836"/>
            <a:ext cx="189215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Серебряный комплект "Подарок маме", серебро 925 пробы 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ювелира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Алияра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Байетова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(Алматы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657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8264" y="4372168"/>
            <a:ext cx="1357536" cy="1143000"/>
          </a:xfrm>
        </p:spPr>
        <p:txBody>
          <a:bodyPr/>
          <a:lstStyle/>
          <a:p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8064896" cy="2880320"/>
          </a:xfrm>
        </p:spPr>
        <p:txBody>
          <a:bodyPr>
            <a:normAutofit lnSpcReduction="10000"/>
          </a:bodyPr>
          <a:lstStyle/>
          <a:p>
            <a:pPr marL="45720" indent="0" fontAlgn="base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место среди женских ювелирных украшений занимают кольца (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жүзік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 давних времен им приписывались магические свойства: считалось, что кольца и перстни обладают чудодейственной силой и защищают от злых духов. Поэтому два, три, а то и четыре кольца на руках казахской женщины были повседневной «нормой»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қолыңда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күміс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45720" indent="0" fontAlgn="base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Кольца, перстни, подвески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браслеты, как правило, были украшены символическим декором, в котором заключались пожелания счастья, светлой жизни, свободы, добра.</a:t>
            </a:r>
          </a:p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68960"/>
            <a:ext cx="4824536" cy="359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084782"/>
            <a:ext cx="3672408" cy="3583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5965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2634695" cy="1143000"/>
          </a:xfrm>
        </p:spPr>
        <p:txBody>
          <a:bodyPr/>
          <a:lstStyle/>
          <a:p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88640"/>
            <a:ext cx="8136904" cy="3024336"/>
          </a:xfrm>
        </p:spPr>
        <p:txBody>
          <a:bodyPr>
            <a:normAutofit fontScale="92500" lnSpcReduction="10000"/>
          </a:bodyPr>
          <a:lstStyle/>
          <a:p>
            <a:pPr marL="45720" indent="0" fontAlgn="base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Знаковые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перстни</a:t>
            </a:r>
          </a:p>
          <a:p>
            <a:pPr marL="45720" indent="0" fontAlgn="base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примеру, массивный перстень 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құдағи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жүзік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«кольцо сватьи», символизирующий единение двух родов, двух начал. Это кольцо состоит из двух ободков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шанырақ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и носят его на двух пальцах, что означало объединение двух сердец, две свахи становятся подругами, одним сердцем матери, связанные очагом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для молодоженов"/>
              </a:rPr>
              <a:t>молодоженов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Кудағи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жузік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дарила мать свекрови своей дочери, когда удостоверялась, что она хорошо относится к ее дочери.</a:t>
            </a:r>
          </a:p>
          <a:p>
            <a:pPr marL="45720" indent="0" fontAlgn="base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Носили перстни и мужчины.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Так, джигитам, собиравшимся на войну, дарили 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құс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тұмсық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– чтобы он вернулся домой живым и здоровым.</a:t>
            </a:r>
          </a:p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40968"/>
            <a:ext cx="5688632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56176" y="3374571"/>
            <a:ext cx="216024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Мужской перстень рода "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Дулат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золото 585 пробы, вставки: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брилианты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сапфиры Работа ювелира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Алияра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Байетова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(Алматы)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391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6176" y="4198563"/>
            <a:ext cx="1584176" cy="504056"/>
          </a:xfrm>
        </p:spPr>
        <p:txBody>
          <a:bodyPr/>
          <a:lstStyle/>
          <a:p>
            <a:pPr marL="0" indent="0">
              <a:buNone/>
            </a:pPr>
            <a:endParaRPr lang="ru-RU" sz="11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88640"/>
            <a:ext cx="8352928" cy="1944216"/>
          </a:xfrm>
        </p:spPr>
        <p:txBody>
          <a:bodyPr>
            <a:normAutofit fontScale="85000" lnSpcReduction="20000"/>
          </a:bodyPr>
          <a:lstStyle/>
          <a:p>
            <a:pPr marL="45720" indent="0" fontAlgn="base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Блезік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fontAlgn="base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Помимо колец, руки казашек традиционно украшали браслеты –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блезік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Их обычно носили по одному или в паре (на обеих руках). Иногда на руки надевали и парно на обе руки, иногда надевали и по два браслета на руки. Браслеты были сплошные и составные: состоящие из 2-3 частей, соединенные шарнирным способом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блезік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при помощи створок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қақпак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блезік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31" y="2060847"/>
            <a:ext cx="3384376" cy="4522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988840"/>
            <a:ext cx="3312368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79912" y="2690336"/>
            <a:ext cx="18722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Роскошный </a:t>
            </a:r>
            <a:r>
              <a:rPr lang="ru-RU" b="1" i="1" dirty="0" err="1"/>
              <a:t>блезік</a:t>
            </a:r>
            <a:r>
              <a:rPr lang="ru-RU" b="1" i="1" dirty="0"/>
              <a:t>, Западный Казахстан, серебро, вставки халцедон, </a:t>
            </a:r>
            <a:br>
              <a:rPr lang="ru-RU" b="1" i="1" dirty="0"/>
            </a:br>
            <a:r>
              <a:rPr lang="ru-RU" b="1" i="1" dirty="0"/>
              <a:t>Работа ювелира </a:t>
            </a:r>
            <a:r>
              <a:rPr lang="ru-RU" b="1" i="1" dirty="0" err="1"/>
              <a:t>Алияра</a:t>
            </a:r>
            <a:r>
              <a:rPr lang="ru-RU" b="1" i="1" dirty="0"/>
              <a:t> </a:t>
            </a:r>
            <a:r>
              <a:rPr lang="ru-RU" b="1" i="1" dirty="0" err="1"/>
              <a:t>Байетова</a:t>
            </a:r>
            <a:r>
              <a:rPr lang="ru-RU" b="1" i="1" dirty="0"/>
              <a:t> (Алматы)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38702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4208" y="4372168"/>
            <a:ext cx="1861592" cy="1143000"/>
          </a:xfrm>
        </p:spPr>
        <p:txBody>
          <a:bodyPr/>
          <a:lstStyle/>
          <a:p>
            <a:endParaRPr lang="ru-RU" sz="1200" i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16632"/>
            <a:ext cx="7848872" cy="1800200"/>
          </a:xfrm>
        </p:spPr>
        <p:txBody>
          <a:bodyPr>
            <a:normAutofit fontScale="85000" lnSpcReduction="20000"/>
          </a:bodyPr>
          <a:lstStyle/>
          <a:p>
            <a:pPr marL="45720" indent="0" fontAlgn="base">
              <a:buNone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Блезік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(браслет) изготавливался из золота или серебра, и богато украшался. Ювелиры (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зергеры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делали вставки из драгоценных и полудрагоценных камней, сквозная резьба, рельефная чеканка, гармоничный орнамент украшали изделие</a:t>
            </a:r>
            <a:r>
              <a:rPr lang="ru-RU" sz="2600" dirty="0" smtClean="0"/>
              <a:t>.</a:t>
            </a:r>
          </a:p>
          <a:p>
            <a:pPr marL="4572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3312367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340768"/>
            <a:ext cx="3600400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35895" y="1378005"/>
            <a:ext cx="18002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"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Шапрашты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серебро 925 пробы, покрыто черным золотом, вставки: черные бриллианты, сердолики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ювелира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Алияра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Байетова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(Алматы)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1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0" y="4372168"/>
            <a:ext cx="2293640" cy="42498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8352928" cy="3528392"/>
          </a:xfrm>
        </p:spPr>
        <p:txBody>
          <a:bodyPr>
            <a:normAutofit lnSpcReduction="10000"/>
          </a:bodyPr>
          <a:lstStyle/>
          <a:p>
            <a:pPr marL="45720" indent="0" fontAlgn="base">
              <a:buNone/>
            </a:pPr>
            <a:r>
              <a:rPr lang="ru-RU" b="1" dirty="0"/>
              <a:t>Казахские национальные ювелирные украшения вне моды, вне времени. Вы знаете что такое: бес </a:t>
            </a:r>
            <a:r>
              <a:rPr lang="ru-RU" b="1" dirty="0" err="1"/>
              <a:t>блезік</a:t>
            </a:r>
            <a:r>
              <a:rPr lang="ru-RU" b="1" dirty="0"/>
              <a:t>, </a:t>
            </a:r>
            <a:r>
              <a:rPr lang="ru-RU" b="1" dirty="0" err="1"/>
              <a:t>тұмар</a:t>
            </a:r>
            <a:r>
              <a:rPr lang="ru-RU" b="1" dirty="0"/>
              <a:t>, </a:t>
            </a:r>
            <a:r>
              <a:rPr lang="ru-RU" b="1" dirty="0" err="1"/>
              <a:t>құдағи</a:t>
            </a:r>
            <a:r>
              <a:rPr lang="ru-RU" b="1" dirty="0"/>
              <a:t> </a:t>
            </a:r>
            <a:r>
              <a:rPr lang="ru-RU" b="1" dirty="0" err="1"/>
              <a:t>жүзік</a:t>
            </a:r>
            <a:r>
              <a:rPr lang="ru-RU" b="1" dirty="0"/>
              <a:t> и т.д.? Какие украшения дарили новорожденной, а что девочке, девушке, какие украшения носили невесты-казашки, замужние женщины? Ювелирные украшения женщины могли рассказать: из какого рода девушка, возраст, замужем или нет.</a:t>
            </a:r>
            <a:endParaRPr lang="ru-RU" dirty="0"/>
          </a:p>
          <a:p>
            <a:pPr marL="45720" indent="0" fontAlgn="base">
              <a:buNone/>
            </a:pPr>
            <a:r>
              <a:rPr lang="ru-RU" dirty="0"/>
              <a:t>Казахские ювелирные изделия были больше чем просто украшением, они должны были оберегать и помогать владелице. Целебные и магические свойства камней.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17031"/>
            <a:ext cx="3600400" cy="270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19533"/>
            <a:ext cx="3600400" cy="2727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2439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1268760"/>
            <a:ext cx="3672408" cy="5468687"/>
          </a:xfrm>
        </p:spPr>
        <p:txBody>
          <a:bodyPr/>
          <a:lstStyle/>
          <a:p>
            <a:pPr marL="0" indent="0" algn="l" fontAlgn="base">
              <a:buNone/>
            </a:pPr>
            <a:r>
              <a:rPr lang="ru-RU" sz="16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Издревле сильнейшим оберегом считались у казахов и серьги. Носили их казахские женщины постоянно – с самого раннего детства. Разновидностей серег – великое множество:</a:t>
            </a:r>
            <a:br>
              <a:rPr lang="ru-RU" sz="16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тұмарша</a:t>
            </a:r>
            <a:r>
              <a:rPr lang="ru-RU" sz="16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сырға</a:t>
            </a:r>
            <a:r>
              <a:rPr lang="ru-RU" sz="16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треугольные серьги-амулеты,</a:t>
            </a:r>
            <a:br>
              <a:rPr lang="ru-RU" sz="16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қаралы</a:t>
            </a:r>
            <a:r>
              <a:rPr lang="ru-RU" sz="16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сырга</a:t>
            </a:r>
            <a:r>
              <a:rPr lang="ru-RU" sz="16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черненые,</a:t>
            </a:r>
            <a:br>
              <a:rPr lang="ru-RU" sz="16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кумбездi</a:t>
            </a:r>
            <a:r>
              <a:rPr lang="ru-RU" sz="16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куполообразные,</a:t>
            </a:r>
            <a:br>
              <a:rPr lang="ru-RU" sz="16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сояу</a:t>
            </a:r>
            <a:r>
              <a:rPr lang="ru-RU" sz="16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сырга</a:t>
            </a:r>
            <a:r>
              <a:rPr lang="ru-RU" sz="16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остроконечные серьги,</a:t>
            </a:r>
            <a:br>
              <a:rPr lang="ru-RU" sz="16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серьги в форме луны, колокольчика, с подвесками, с камнями и </a:t>
            </a:r>
            <a:r>
              <a:rPr lang="ru-RU" sz="16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16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 наибольшей популярностью пользовались и пользуются филигранные серьги.</a:t>
            </a:r>
            <a:r>
              <a:rPr lang="ru-RU" sz="16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Изящество ажурного узора, подвески-колокольчики, проволочная бахрома – все это свидетельствует о высочайшем мастерстве и профессионализме мастера-ювелира.</a:t>
            </a:r>
            <a:r>
              <a:rPr lang="ru-RU" sz="1200" b="0" dirty="0">
                <a:effectLst/>
              </a:rPr>
              <a:t/>
            </a:r>
            <a:br>
              <a:rPr lang="ru-RU" sz="1200" b="0" dirty="0">
                <a:effectLst/>
              </a:rPr>
            </a:b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16632"/>
            <a:ext cx="8640960" cy="1656184"/>
          </a:xfrm>
        </p:spPr>
        <p:txBody>
          <a:bodyPr>
            <a:normAutofit fontScale="70000" lnSpcReduction="20000"/>
          </a:bodyPr>
          <a:lstStyle/>
          <a:p>
            <a:pPr marL="45720" indent="0" fontAlgn="base">
              <a:buNone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блезік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fontAlgn="base">
              <a:buNone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говорить о браслетах, нельзя не упомянуть знаменитый гарнитурный браслет – Бес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блезік,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раньше носили фактически все казашки. Его знали и в Европе и называли «роза руки». Это женское украшение несло в себе помимо эстетических функции еще и большую смысловую нагрузку. По этому украшению можно было узнать род, к которому принадлежит девушка, статус (замужем или нет), возраст</a:t>
            </a:r>
          </a:p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61" y="1556793"/>
            <a:ext cx="4320480" cy="5180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63997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3282767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796136" y="188640"/>
            <a:ext cx="2880320" cy="5976664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Заслуживают внимания и нагрудные украшения-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амулетницы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треугольная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тұмарша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бой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тұмар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виде полой трубки с подвесками),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онiржиек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Внутрь такой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амулетницы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вкладывались обереги: перья филина, выдержки из Корана, пучок шерсти верблюда или овцы.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оніржиек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носили замужние женщины и обязательно - кормящие мамы – чтобы защитить молоко от сглаза.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5369046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41700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4578911" cy="1143000"/>
          </a:xfrm>
          <a:ln cap="rnd">
            <a:solidFill>
              <a:schemeClr val="tx1"/>
            </a:solidFill>
          </a:ln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154535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Спасибо за внимание !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294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2200" y="476672"/>
            <a:ext cx="2376264" cy="5038496"/>
          </a:xfrm>
        </p:spPr>
        <p:txBody>
          <a:bodyPr/>
          <a:lstStyle/>
          <a:p>
            <a:pPr marL="0" indent="0" algn="l">
              <a:buNone/>
            </a:pPr>
            <a:r>
              <a:rPr lang="ru-RU" sz="2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Именной комплект рода "</a:t>
            </a:r>
            <a:r>
              <a:rPr lang="ru-RU" sz="28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Найман</a:t>
            </a:r>
            <a:r>
              <a:rPr lang="ru-RU" sz="2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серебро 925 пробы </a:t>
            </a:r>
            <a:br>
              <a:rPr lang="ru-RU" sz="2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ювелира </a:t>
            </a:r>
            <a:r>
              <a:rPr lang="ru-RU" sz="28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Алияра</a:t>
            </a:r>
            <a:r>
              <a:rPr lang="ru-RU" sz="2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Байетова</a:t>
            </a:r>
            <a:r>
              <a:rPr lang="ru-RU" sz="2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(Алматы)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5328592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6897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326969" y="3356992"/>
            <a:ext cx="1621295" cy="10081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04664"/>
            <a:ext cx="3312368" cy="6120680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ru-RU" dirty="0"/>
              <a:t>Казахские национальные украшения – это не просто ювелирные изделия. Это – весомая часть национальной культуры и истории, корни которой теряются в глубине веков. Основное направление ювелирного искусства казахских ювелиров - женские украшения. Их популярность связана не только с любовью женщин к драгоценностям, но с национальными обычаями и обрядами. Это просматривается в выборе материалов, форм и орнамента изделий – все они несут определенную смысловую нагрузку, реализуя не только декоративную, но и, в первую очередь, сакральную, магическую, защитную функцию.</a:t>
            </a:r>
            <a:endParaRPr lang="ru-RU" dirty="0"/>
          </a:p>
        </p:txBody>
      </p:sp>
      <p:pic>
        <p:nvPicPr>
          <p:cNvPr id="4098" name="Picture 2" descr="http://www.kazenergy.com/images/stories/magazines_text/iskusstvo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60648"/>
            <a:ext cx="2736304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3619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6228184" y="692696"/>
            <a:ext cx="2027470" cy="3888432"/>
          </a:xfrm>
        </p:spPr>
        <p:txBody>
          <a:bodyPr/>
          <a:lstStyle/>
          <a:p>
            <a:pPr lvl="1"/>
            <a:r>
              <a:rPr lang="ru-RU" i="1" dirty="0"/>
              <a:t>Серебряный комплект "</a:t>
            </a:r>
            <a:r>
              <a:rPr lang="ru-RU" i="1" dirty="0" err="1"/>
              <a:t>Райгуль</a:t>
            </a:r>
            <a:r>
              <a:rPr lang="ru-RU" i="1" dirty="0"/>
              <a:t>", Западный Казахстан, серебро 925 пробы, вставки халцедон</a:t>
            </a: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Работа ювелира </a:t>
            </a:r>
            <a:r>
              <a:rPr lang="ru-RU" i="1" dirty="0" err="1"/>
              <a:t>Алияра</a:t>
            </a:r>
            <a:r>
              <a:rPr lang="ru-RU" i="1" dirty="0"/>
              <a:t> </a:t>
            </a:r>
            <a:r>
              <a:rPr lang="ru-RU" i="1" dirty="0" err="1"/>
              <a:t>Байетова</a:t>
            </a:r>
            <a:r>
              <a:rPr lang="ru-RU" i="1" dirty="0"/>
              <a:t> (Алматы)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5112568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8503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116632"/>
            <a:ext cx="7272808" cy="475252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/>
              <a:t>Именно поэтому от самого рождения до смерти казашки носили те или иные виды украшений, казахские украшения могли рассказать о своей хозяйке практически все: замужем она или нет, каков ее возраст, откуда она родом, богата ли ее семья</a:t>
            </a:r>
            <a:r>
              <a:rPr lang="ru-RU" sz="2400" dirty="0" smtClean="0"/>
              <a:t>.</a:t>
            </a:r>
          </a:p>
          <a:p>
            <a:pPr marL="45720" indent="0">
              <a:buNone/>
            </a:pPr>
            <a:endParaRPr lang="ru-RU" sz="2400" b="1" dirty="0" smtClean="0"/>
          </a:p>
          <a:p>
            <a:pPr marL="45720" indent="0">
              <a:buNone/>
            </a:pPr>
            <a:r>
              <a:rPr lang="ru-RU" sz="2400" b="1" dirty="0" smtClean="0"/>
              <a:t>Первые </a:t>
            </a:r>
            <a:r>
              <a:rPr lang="ru-RU" sz="2400" b="1" dirty="0"/>
              <a:t>украшения</a:t>
            </a:r>
            <a:r>
              <a:rPr lang="ru-RU" sz="2400" dirty="0"/>
              <a:t> в виде различных оберегов надевали на девочку в младенческом возрасте, различные обереги, амулеты подвязывали к ножке или ручке ребенка, пришивали на шапочку (</a:t>
            </a:r>
            <a:r>
              <a:rPr lang="ru-RU" sz="2400" dirty="0" err="1"/>
              <a:t>тақия</a:t>
            </a:r>
            <a:r>
              <a:rPr lang="ru-RU" sz="2400" dirty="0"/>
              <a:t>) или вешали над изголовьем.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76659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2736304" cy="5328592"/>
          </a:xfrm>
        </p:spPr>
        <p:txBody>
          <a:bodyPr/>
          <a:lstStyle/>
          <a:p>
            <a:pPr marL="0" indent="0" algn="l">
              <a:buNone/>
            </a:pPr>
            <a:r>
              <a:rPr lang="ru-RU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Девичий оберег "</a:t>
            </a:r>
            <a:r>
              <a:rPr lang="ru-RU" sz="24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Ұкі</a:t>
            </a:r>
            <a:r>
              <a:rPr lang="ru-RU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аяқ</a:t>
            </a:r>
            <a:r>
              <a:rPr lang="ru-RU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(с рождения в колыбели и носили до замужества), </a:t>
            </a:r>
            <a:br>
              <a:rPr lang="ru-RU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Западный Казахстан, серебро 925 пробы. </a:t>
            </a:r>
            <a:r>
              <a:rPr lang="ru-RU" sz="24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позолото</a:t>
            </a:r>
            <a:r>
              <a:rPr lang="ru-RU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24 карат. </a:t>
            </a:r>
            <a:br>
              <a:rPr lang="ru-RU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ювелира </a:t>
            </a:r>
            <a:r>
              <a:rPr lang="ru-RU" sz="24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Алияра</a:t>
            </a:r>
            <a:r>
              <a:rPr lang="ru-RU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Байетова</a:t>
            </a:r>
            <a:r>
              <a:rPr lang="ru-RU" sz="2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(Алматы)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16632"/>
            <a:ext cx="5256584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5000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6136" y="3717032"/>
            <a:ext cx="2365648" cy="72008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260648"/>
            <a:ext cx="7560840" cy="3096344"/>
          </a:xfrm>
        </p:spPr>
        <p:txBody>
          <a:bodyPr>
            <a:normAutofit/>
          </a:bodyPr>
          <a:lstStyle/>
          <a:p>
            <a:pPr marL="45720" indent="0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маленькие девочки уже носили свои первые украшения: серьги и браслеты лаконичного дизайна.</a:t>
            </a:r>
          </a:p>
          <a:p>
            <a:pPr marL="45720" indent="0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Времена были тяжелые, войны, набеги, годы относительного изобилия сменялись голодными годами, и самыми незащищенными, слабыми были дети, поэтому чтобы уберечь своего ребенка от дурного глаза, от болезней, для того, чтобы ребенок выжил – казахи обращались к помощи амулетов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тұмар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086472"/>
            <a:ext cx="4027429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35560"/>
            <a:ext cx="3672408" cy="3528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6143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8144" y="4437112"/>
            <a:ext cx="720080" cy="1143000"/>
          </a:xfrm>
        </p:spPr>
        <p:txBody>
          <a:bodyPr/>
          <a:lstStyle/>
          <a:p>
            <a:endParaRPr lang="ru-RU" sz="105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267547"/>
            <a:ext cx="4478898" cy="3426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310001"/>
            <a:ext cx="4392488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48064" y="116632"/>
            <a:ext cx="34563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Подарок внучке "Ангелочек",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тұмар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родовыми знаками и гербом, серебро 925 пробы, эмаль, вставки изумруд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ювелира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Алияра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Байетова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(Алматы</a:t>
            </a:r>
            <a:r>
              <a:rPr lang="ru-RU" sz="2400" i="1" dirty="0"/>
              <a:t>)</a:t>
            </a:r>
            <a:endParaRPr lang="ru-RU" sz="2400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1520" y="168608"/>
            <a:ext cx="4478898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319873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77</TotalTime>
  <Words>660</Words>
  <Application>Microsoft Office PowerPoint</Application>
  <PresentationFormat>Экран (4:3)</PresentationFormat>
  <Paragraphs>42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Воздушный поток</vt:lpstr>
      <vt:lpstr>Казахские национальные ювелирные украшения</vt:lpstr>
      <vt:lpstr>Презентация PowerPoint</vt:lpstr>
      <vt:lpstr>Именной комплект рода "Найман", серебро 925 пробы  Работа ювелира Алияра Байетова (Алматы)</vt:lpstr>
      <vt:lpstr>Презентация PowerPoint</vt:lpstr>
      <vt:lpstr>Серебряный комплект "Райгуль", Западный Казахстан, серебро 925 пробы, вставки халцедон Работа ювелира Алияра Байетова (Алматы)</vt:lpstr>
      <vt:lpstr>Презентация PowerPoint</vt:lpstr>
      <vt:lpstr>Девичий оберег "Ұкі аяқ" (с рождения в колыбели и носили до замужества),  Западный Казахстан, серебро 925 пробы. позолото 24 карат.  Работа ювелира Алияра Байетова (Алматы)</vt:lpstr>
      <vt:lpstr>Презентация PowerPoint</vt:lpstr>
      <vt:lpstr>Презентация PowerPoint</vt:lpstr>
      <vt:lpstr>Презентация PowerPoint</vt:lpstr>
      <vt:lpstr>Презентация PowerPoint</vt:lpstr>
      <vt:lpstr>"ӨНЕРЖИЕК" комплект невестки. Серебро 925 пробы, вставки розовый кварц. Работа ювелира Алияра Байетова (Алматы)</vt:lpstr>
      <vt:lpstr>Например: бирюза приносит счастье, янтарь – лечит многие заболевания, уберегает от неприятностей, коралл – защищает от порчи и наговоров… </vt:lpstr>
      <vt:lpstr>Подарочный комплект из серебра 925 пробы, вставки сердолик, Регион - Кызылорда  Работа ювелира Алияра Байетова (Алматы)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Издревле сильнейшим оберегом считались у казахов и серьги. Носили их казахские женщины постоянно – с самого раннего детства. Разновидностей серег – великое множество: тұмарша сырға – треугольные серьги-амулеты, қаралы сырга – черненые, кумбездi – куполообразные, сояу сырга – остроконечные серьги, а также серьги в форме луны, колокольчика, с подвесками, с камнями и пр Но наибольшей популярностью пользовались и пользуются филигранные серьги. Изящество ажурного узора, подвески-колокольчики, проволочная бахрома – все это свидетельствует о высочайшем мастерстве и профессионализме мастера-ювелира.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Казахские национальные ювелирные украшения</dc:title>
  <dc:creator>pc</dc:creator>
  <cp:lastModifiedBy>Пользователь Windows</cp:lastModifiedBy>
  <cp:revision>9</cp:revision>
  <dcterms:created xsi:type="dcterms:W3CDTF">2017-10-01T14:44:08Z</dcterms:created>
  <dcterms:modified xsi:type="dcterms:W3CDTF">2017-10-01T16:12:14Z</dcterms:modified>
</cp:coreProperties>
</file>