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307" r:id="rId3"/>
    <p:sldId id="306" r:id="rId4"/>
    <p:sldId id="310" r:id="rId5"/>
    <p:sldId id="257" r:id="rId6"/>
    <p:sldId id="258" r:id="rId7"/>
    <p:sldId id="259" r:id="rId8"/>
    <p:sldId id="285" r:id="rId9"/>
    <p:sldId id="262" r:id="rId10"/>
    <p:sldId id="263" r:id="rId11"/>
    <p:sldId id="286" r:id="rId12"/>
    <p:sldId id="264" r:id="rId13"/>
    <p:sldId id="287" r:id="rId14"/>
    <p:sldId id="265" r:id="rId15"/>
    <p:sldId id="288" r:id="rId16"/>
    <p:sldId id="266" r:id="rId17"/>
    <p:sldId id="289" r:id="rId18"/>
    <p:sldId id="290" r:id="rId19"/>
    <p:sldId id="269" r:id="rId20"/>
    <p:sldId id="291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717" autoAdjust="0"/>
  </p:normalViewPr>
  <p:slideViewPr>
    <p:cSldViewPr snapToGrid="0">
      <p:cViewPr varScale="1">
        <p:scale>
          <a:sx n="61" d="100"/>
          <a:sy n="61" d="100"/>
        </p:scale>
        <p:origin x="-84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image" Target="../media/image221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image" Target="../media/image271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image" Target="../media/image91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image" Target="../media/image131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image" Target="../media/image18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B90FB9-18E8-44DF-A2ED-015EB9C9F57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55B49DC-E840-44EC-92E2-B01BAA8C9CE6}">
      <dgm:prSet phldrT="[Текст]" custT="1"/>
      <dgm:spPr/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Локомотивтік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D2A687-A78C-4AB5-9C0B-DFDB8F361041}" type="parTrans" cxnId="{78441D91-95F7-4EB5-B4D1-ED55043444C1}">
      <dgm:prSet/>
      <dgm:spPr/>
      <dgm:t>
        <a:bodyPr/>
        <a:lstStyle/>
        <a:p>
          <a:endParaRPr lang="ru-RU"/>
        </a:p>
      </dgm:t>
    </dgm:pt>
    <dgm:pt modelId="{90F235A5-DCCF-4723-9615-20E967CB6DCB}" type="sibTrans" cxnId="{78441D91-95F7-4EB5-B4D1-ED55043444C1}">
      <dgm:prSet/>
      <dgm:spPr/>
      <dgm:t>
        <a:bodyPr/>
        <a:lstStyle/>
        <a:p>
          <a:endParaRPr lang="ru-RU"/>
        </a:p>
      </dgm:t>
    </dgm:pt>
    <dgm:pt modelId="{9A6AAEF0-6480-4F6A-9D88-494B839DFA15}">
      <dgm:prSet phldrT="[Текст]" custT="1"/>
      <dgm:spPr/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Жол шаруашылық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3DEB90-7D91-4681-BBF4-8C976D48E4BD}" type="parTrans" cxnId="{D0E59B7D-1966-4F1D-9BD4-6EB27F83899A}">
      <dgm:prSet/>
      <dgm:spPr/>
      <dgm:t>
        <a:bodyPr/>
        <a:lstStyle/>
        <a:p>
          <a:endParaRPr lang="ru-RU"/>
        </a:p>
      </dgm:t>
    </dgm:pt>
    <dgm:pt modelId="{9B801070-3EC6-44C1-9BE4-D04E95530049}" type="sibTrans" cxnId="{D0E59B7D-1966-4F1D-9BD4-6EB27F83899A}">
      <dgm:prSet/>
      <dgm:spPr/>
      <dgm:t>
        <a:bodyPr/>
        <a:lstStyle/>
        <a:p>
          <a:endParaRPr lang="ru-RU"/>
        </a:p>
      </dgm:t>
    </dgm:pt>
    <dgm:pt modelId="{DD8B17D3-2CB9-4E1E-9ED1-3EABCA32492F}">
      <dgm:prSet phldrT="[Текст]" custT="1"/>
      <dgm:spPr/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Станциялық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32FA77D-44E3-4B26-8F7B-3AD92E1AD6F9}" type="parTrans" cxnId="{D93B53FB-A8C6-42D6-BF90-B9AB391EC617}">
      <dgm:prSet/>
      <dgm:spPr/>
      <dgm:t>
        <a:bodyPr/>
        <a:lstStyle/>
        <a:p>
          <a:endParaRPr lang="ru-RU"/>
        </a:p>
      </dgm:t>
    </dgm:pt>
    <dgm:pt modelId="{1AB3FD13-EDEE-417E-ABFC-B5833A74C9BA}" type="sibTrans" cxnId="{D93B53FB-A8C6-42D6-BF90-B9AB391EC617}">
      <dgm:prSet/>
      <dgm:spPr/>
      <dgm:t>
        <a:bodyPr/>
        <a:lstStyle/>
        <a:p>
          <a:endParaRPr lang="ru-RU"/>
        </a:p>
      </dgm:t>
    </dgm:pt>
    <dgm:pt modelId="{F79BA39B-90E7-407B-A856-45608929C8AC}">
      <dgm:prSet phldrT="[Текст]" custT="1"/>
      <dgm:spPr/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Жүк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9AD0B7-2238-405C-87B4-6DC6C5BDF90A}" type="parTrans" cxnId="{6C5ADADC-926D-4918-AC91-19D24B4E2D2E}">
      <dgm:prSet/>
      <dgm:spPr/>
      <dgm:t>
        <a:bodyPr/>
        <a:lstStyle/>
        <a:p>
          <a:endParaRPr lang="ru-RU"/>
        </a:p>
      </dgm:t>
    </dgm:pt>
    <dgm:pt modelId="{F7E46AC8-FE42-4E7D-A87E-C65E5A67ABFA}" type="sibTrans" cxnId="{6C5ADADC-926D-4918-AC91-19D24B4E2D2E}">
      <dgm:prSet/>
      <dgm:spPr/>
      <dgm:t>
        <a:bodyPr/>
        <a:lstStyle/>
        <a:p>
          <a:endParaRPr lang="ru-RU"/>
        </a:p>
      </dgm:t>
    </dgm:pt>
    <dgm:pt modelId="{8219EC94-ABAA-4653-B72D-78A70CBCF1BC}">
      <dgm:prSet phldrT="[Текст]" custT="1"/>
      <dgm:spPr/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Вагондық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2F5CC5-D2E3-444D-A968-146DB2633B16}" type="parTrans" cxnId="{D0322809-0F4E-44F8-832D-A6B415D4E884}">
      <dgm:prSet/>
      <dgm:spPr/>
      <dgm:t>
        <a:bodyPr/>
        <a:lstStyle/>
        <a:p>
          <a:endParaRPr lang="ru-RU"/>
        </a:p>
      </dgm:t>
    </dgm:pt>
    <dgm:pt modelId="{15DF9D04-30C3-40F8-BE46-68363E152245}" type="sibTrans" cxnId="{D0322809-0F4E-44F8-832D-A6B415D4E884}">
      <dgm:prSet/>
      <dgm:spPr/>
      <dgm:t>
        <a:bodyPr/>
        <a:lstStyle/>
        <a:p>
          <a:endParaRPr lang="ru-RU"/>
        </a:p>
      </dgm:t>
    </dgm:pt>
    <dgm:pt modelId="{F17B3F33-331D-4CD5-8431-EEF34923F18B}">
      <dgm:prSet phldrT="[Текст]" custT="1"/>
      <dgm:spPr/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Энергетикалық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443166-D9A6-4EDD-87C6-142350C746FC}" type="parTrans" cxnId="{60EC7135-E30A-4C0B-A6B3-CB475E80124E}">
      <dgm:prSet/>
      <dgm:spPr/>
      <dgm:t>
        <a:bodyPr/>
        <a:lstStyle/>
        <a:p>
          <a:endParaRPr lang="ru-RU"/>
        </a:p>
      </dgm:t>
    </dgm:pt>
    <dgm:pt modelId="{26FEBD43-3C1B-4472-9383-CAB443CDD7BD}" type="sibTrans" cxnId="{60EC7135-E30A-4C0B-A6B3-CB475E80124E}">
      <dgm:prSet/>
      <dgm:spPr/>
      <dgm:t>
        <a:bodyPr/>
        <a:lstStyle/>
        <a:p>
          <a:endParaRPr lang="ru-RU"/>
        </a:p>
      </dgm:t>
    </dgm:pt>
    <dgm:pt modelId="{EC61BC1A-A963-4930-9A04-658140B37EE1}">
      <dgm:prSet phldrT="[Текст]" custT="1"/>
      <dgm:spPr/>
      <dgm:t>
        <a:bodyPr/>
        <a:lstStyle/>
        <a:p>
          <a:r>
            <a: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СЦБ және желі</a:t>
          </a:r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(связь)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81F302-D574-4416-9BCE-C2A2A6A998D0}" type="parTrans" cxnId="{B53E0268-511F-4117-B37B-B241CD7ED475}">
      <dgm:prSet/>
      <dgm:spPr/>
      <dgm:t>
        <a:bodyPr/>
        <a:lstStyle/>
        <a:p>
          <a:endParaRPr lang="ru-RU"/>
        </a:p>
      </dgm:t>
    </dgm:pt>
    <dgm:pt modelId="{F5610DBA-8B7E-461B-A635-A32F87D18D00}" type="sibTrans" cxnId="{B53E0268-511F-4117-B37B-B241CD7ED475}">
      <dgm:prSet/>
      <dgm:spPr/>
      <dgm:t>
        <a:bodyPr/>
        <a:lstStyle/>
        <a:p>
          <a:endParaRPr lang="ru-RU"/>
        </a:p>
      </dgm:t>
    </dgm:pt>
    <dgm:pt modelId="{624DC34D-F870-4CF4-9EF5-311B13DE5C90}" type="pres">
      <dgm:prSet presAssocID="{CAB90FB9-18E8-44DF-A2ED-015EB9C9F57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A9941C-53D2-47DE-B3E0-501083E09797}" type="pres">
      <dgm:prSet presAssocID="{255B49DC-E840-44EC-92E2-B01BAA8C9CE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10862-643B-49CA-B9A5-FF4F63B7FF72}" type="pres">
      <dgm:prSet presAssocID="{90F235A5-DCCF-4723-9615-20E967CB6DCB}" presName="sibTrans" presStyleCnt="0"/>
      <dgm:spPr/>
    </dgm:pt>
    <dgm:pt modelId="{0350046D-E75B-4A54-BC9F-95C018C074CD}" type="pres">
      <dgm:prSet presAssocID="{8219EC94-ABAA-4653-B72D-78A70CBCF1B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CFFDE-69A5-4578-BDE2-1BA65B9111F1}" type="pres">
      <dgm:prSet presAssocID="{15DF9D04-30C3-40F8-BE46-68363E152245}" presName="sibTrans" presStyleCnt="0"/>
      <dgm:spPr/>
    </dgm:pt>
    <dgm:pt modelId="{93A5E14A-39EF-48F7-957C-84B7A284CC07}" type="pres">
      <dgm:prSet presAssocID="{F17B3F33-331D-4CD5-8431-EEF34923F18B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0165D-D9A9-4DA9-92B5-396B7EC50416}" type="pres">
      <dgm:prSet presAssocID="{26FEBD43-3C1B-4472-9383-CAB443CDD7BD}" presName="sibTrans" presStyleCnt="0"/>
      <dgm:spPr/>
    </dgm:pt>
    <dgm:pt modelId="{1CE9E4BE-DA76-48E3-9F2A-EB31C07B76AA}" type="pres">
      <dgm:prSet presAssocID="{EC61BC1A-A963-4930-9A04-658140B37EE1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4EB1E9-C328-45D2-9456-0ED6FF54FE9D}" type="pres">
      <dgm:prSet presAssocID="{F5610DBA-8B7E-461B-A635-A32F87D18D00}" presName="sibTrans" presStyleCnt="0"/>
      <dgm:spPr/>
    </dgm:pt>
    <dgm:pt modelId="{5A0EDC7D-936A-4B65-8CBE-8298C6734D60}" type="pres">
      <dgm:prSet presAssocID="{F79BA39B-90E7-407B-A856-45608929C8AC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ED6FFC-F944-487E-8923-339AF79C9DB9}" type="pres">
      <dgm:prSet presAssocID="{F7E46AC8-FE42-4E7D-A87E-C65E5A67ABFA}" presName="sibTrans" presStyleCnt="0"/>
      <dgm:spPr/>
    </dgm:pt>
    <dgm:pt modelId="{5DACF92F-45C8-4FC9-AAB7-442BBB0BC84F}" type="pres">
      <dgm:prSet presAssocID="{9A6AAEF0-6480-4F6A-9D88-494B839DFA15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6A39A-BE5E-4BBA-8A5D-4C75895FEF2E}" type="pres">
      <dgm:prSet presAssocID="{9B801070-3EC6-44C1-9BE4-D04E95530049}" presName="sibTrans" presStyleCnt="0"/>
      <dgm:spPr/>
    </dgm:pt>
    <dgm:pt modelId="{7FD1ABCE-6AA5-461F-8A2A-0E5C50EC1D34}" type="pres">
      <dgm:prSet presAssocID="{DD8B17D3-2CB9-4E1E-9ED1-3EABCA32492F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322809-0F4E-44F8-832D-A6B415D4E884}" srcId="{CAB90FB9-18E8-44DF-A2ED-015EB9C9F57D}" destId="{8219EC94-ABAA-4653-B72D-78A70CBCF1BC}" srcOrd="1" destOrd="0" parTransId="{EF2F5CC5-D2E3-444D-A968-146DB2633B16}" sibTransId="{15DF9D04-30C3-40F8-BE46-68363E152245}"/>
    <dgm:cxn modelId="{586C3043-77CB-449E-A726-16EFADAC3320}" type="presOf" srcId="{255B49DC-E840-44EC-92E2-B01BAA8C9CE6}" destId="{06A9941C-53D2-47DE-B3E0-501083E09797}" srcOrd="0" destOrd="0" presId="urn:microsoft.com/office/officeart/2005/8/layout/hList6"/>
    <dgm:cxn modelId="{6C5ADADC-926D-4918-AC91-19D24B4E2D2E}" srcId="{CAB90FB9-18E8-44DF-A2ED-015EB9C9F57D}" destId="{F79BA39B-90E7-407B-A856-45608929C8AC}" srcOrd="4" destOrd="0" parTransId="{609AD0B7-2238-405C-87B4-6DC6C5BDF90A}" sibTransId="{F7E46AC8-FE42-4E7D-A87E-C65E5A67ABFA}"/>
    <dgm:cxn modelId="{36B997D0-A918-4ACA-AEB1-9F2260245C5F}" type="presOf" srcId="{F79BA39B-90E7-407B-A856-45608929C8AC}" destId="{5A0EDC7D-936A-4B65-8CBE-8298C6734D60}" srcOrd="0" destOrd="0" presId="urn:microsoft.com/office/officeart/2005/8/layout/hList6"/>
    <dgm:cxn modelId="{78441D91-95F7-4EB5-B4D1-ED55043444C1}" srcId="{CAB90FB9-18E8-44DF-A2ED-015EB9C9F57D}" destId="{255B49DC-E840-44EC-92E2-B01BAA8C9CE6}" srcOrd="0" destOrd="0" parTransId="{81D2A687-A78C-4AB5-9C0B-DFDB8F361041}" sibTransId="{90F235A5-DCCF-4723-9615-20E967CB6DCB}"/>
    <dgm:cxn modelId="{51854D91-C1A1-4B16-8998-4DDBA583D150}" type="presOf" srcId="{DD8B17D3-2CB9-4E1E-9ED1-3EABCA32492F}" destId="{7FD1ABCE-6AA5-461F-8A2A-0E5C50EC1D34}" srcOrd="0" destOrd="0" presId="urn:microsoft.com/office/officeart/2005/8/layout/hList6"/>
    <dgm:cxn modelId="{4DA2C03B-5E51-4ABC-8A07-DFE402F9A2C8}" type="presOf" srcId="{F17B3F33-331D-4CD5-8431-EEF34923F18B}" destId="{93A5E14A-39EF-48F7-957C-84B7A284CC07}" srcOrd="0" destOrd="0" presId="urn:microsoft.com/office/officeart/2005/8/layout/hList6"/>
    <dgm:cxn modelId="{C720E929-DBE3-435B-AAF5-8653CAB557E9}" type="presOf" srcId="{EC61BC1A-A963-4930-9A04-658140B37EE1}" destId="{1CE9E4BE-DA76-48E3-9F2A-EB31C07B76AA}" srcOrd="0" destOrd="0" presId="urn:microsoft.com/office/officeart/2005/8/layout/hList6"/>
    <dgm:cxn modelId="{CBC11899-E059-44A0-BF1C-00D90E12B1C0}" type="presOf" srcId="{9A6AAEF0-6480-4F6A-9D88-494B839DFA15}" destId="{5DACF92F-45C8-4FC9-AAB7-442BBB0BC84F}" srcOrd="0" destOrd="0" presId="urn:microsoft.com/office/officeart/2005/8/layout/hList6"/>
    <dgm:cxn modelId="{D0E59B7D-1966-4F1D-9BD4-6EB27F83899A}" srcId="{CAB90FB9-18E8-44DF-A2ED-015EB9C9F57D}" destId="{9A6AAEF0-6480-4F6A-9D88-494B839DFA15}" srcOrd="5" destOrd="0" parTransId="{0D3DEB90-7D91-4681-BBF4-8C976D48E4BD}" sibTransId="{9B801070-3EC6-44C1-9BE4-D04E95530049}"/>
    <dgm:cxn modelId="{912C4DA0-2728-4BD4-BB74-05C9747A44F3}" type="presOf" srcId="{8219EC94-ABAA-4653-B72D-78A70CBCF1BC}" destId="{0350046D-E75B-4A54-BC9F-95C018C074CD}" srcOrd="0" destOrd="0" presId="urn:microsoft.com/office/officeart/2005/8/layout/hList6"/>
    <dgm:cxn modelId="{3EA21890-CE1C-409A-81F1-C0B61E15FC1A}" type="presOf" srcId="{CAB90FB9-18E8-44DF-A2ED-015EB9C9F57D}" destId="{624DC34D-F870-4CF4-9EF5-311B13DE5C90}" srcOrd="0" destOrd="0" presId="urn:microsoft.com/office/officeart/2005/8/layout/hList6"/>
    <dgm:cxn modelId="{B53E0268-511F-4117-B37B-B241CD7ED475}" srcId="{CAB90FB9-18E8-44DF-A2ED-015EB9C9F57D}" destId="{EC61BC1A-A963-4930-9A04-658140B37EE1}" srcOrd="3" destOrd="0" parTransId="{A481F302-D574-4416-9BCE-C2A2A6A998D0}" sibTransId="{F5610DBA-8B7E-461B-A635-A32F87D18D00}"/>
    <dgm:cxn modelId="{60EC7135-E30A-4C0B-A6B3-CB475E80124E}" srcId="{CAB90FB9-18E8-44DF-A2ED-015EB9C9F57D}" destId="{F17B3F33-331D-4CD5-8431-EEF34923F18B}" srcOrd="2" destOrd="0" parTransId="{D0443166-D9A6-4EDD-87C6-142350C746FC}" sibTransId="{26FEBD43-3C1B-4472-9383-CAB443CDD7BD}"/>
    <dgm:cxn modelId="{D93B53FB-A8C6-42D6-BF90-B9AB391EC617}" srcId="{CAB90FB9-18E8-44DF-A2ED-015EB9C9F57D}" destId="{DD8B17D3-2CB9-4E1E-9ED1-3EABCA32492F}" srcOrd="6" destOrd="0" parTransId="{532FA77D-44E3-4B26-8F7B-3AD92E1AD6F9}" sibTransId="{1AB3FD13-EDEE-417E-ABFC-B5833A74C9BA}"/>
    <dgm:cxn modelId="{87AF7B9B-8EBD-4C87-9004-5400134CA2E2}" type="presParOf" srcId="{624DC34D-F870-4CF4-9EF5-311B13DE5C90}" destId="{06A9941C-53D2-47DE-B3E0-501083E09797}" srcOrd="0" destOrd="0" presId="urn:microsoft.com/office/officeart/2005/8/layout/hList6"/>
    <dgm:cxn modelId="{3E7130E6-F672-4DB0-A4DB-CA2D4C4AC0B8}" type="presParOf" srcId="{624DC34D-F870-4CF4-9EF5-311B13DE5C90}" destId="{37A10862-643B-49CA-B9A5-FF4F63B7FF72}" srcOrd="1" destOrd="0" presId="urn:microsoft.com/office/officeart/2005/8/layout/hList6"/>
    <dgm:cxn modelId="{7107A14A-0164-4A3D-88F2-76F9A0189A66}" type="presParOf" srcId="{624DC34D-F870-4CF4-9EF5-311B13DE5C90}" destId="{0350046D-E75B-4A54-BC9F-95C018C074CD}" srcOrd="2" destOrd="0" presId="urn:microsoft.com/office/officeart/2005/8/layout/hList6"/>
    <dgm:cxn modelId="{6C42F703-8231-4AC4-AA91-EADC5E1BA44E}" type="presParOf" srcId="{624DC34D-F870-4CF4-9EF5-311B13DE5C90}" destId="{6B1CFFDE-69A5-4578-BDE2-1BA65B9111F1}" srcOrd="3" destOrd="0" presId="urn:microsoft.com/office/officeart/2005/8/layout/hList6"/>
    <dgm:cxn modelId="{F74250AE-F63D-4D5B-AFD1-856B61EEB39C}" type="presParOf" srcId="{624DC34D-F870-4CF4-9EF5-311B13DE5C90}" destId="{93A5E14A-39EF-48F7-957C-84B7A284CC07}" srcOrd="4" destOrd="0" presId="urn:microsoft.com/office/officeart/2005/8/layout/hList6"/>
    <dgm:cxn modelId="{68850B5F-AB1F-4779-9938-D002541C9794}" type="presParOf" srcId="{624DC34D-F870-4CF4-9EF5-311B13DE5C90}" destId="{E280165D-D9A9-4DA9-92B5-396B7EC50416}" srcOrd="5" destOrd="0" presId="urn:microsoft.com/office/officeart/2005/8/layout/hList6"/>
    <dgm:cxn modelId="{65C90F2C-FE3A-4CC1-A938-B1DFFA51F696}" type="presParOf" srcId="{624DC34D-F870-4CF4-9EF5-311B13DE5C90}" destId="{1CE9E4BE-DA76-48E3-9F2A-EB31C07B76AA}" srcOrd="6" destOrd="0" presId="urn:microsoft.com/office/officeart/2005/8/layout/hList6"/>
    <dgm:cxn modelId="{6CB3CABD-18EB-4328-A2F9-DBEA44AEB523}" type="presParOf" srcId="{624DC34D-F870-4CF4-9EF5-311B13DE5C90}" destId="{454EB1E9-C328-45D2-9456-0ED6FF54FE9D}" srcOrd="7" destOrd="0" presId="urn:microsoft.com/office/officeart/2005/8/layout/hList6"/>
    <dgm:cxn modelId="{6B73DBF1-DA33-4B9A-9B01-49A638D7A38D}" type="presParOf" srcId="{624DC34D-F870-4CF4-9EF5-311B13DE5C90}" destId="{5A0EDC7D-936A-4B65-8CBE-8298C6734D60}" srcOrd="8" destOrd="0" presId="urn:microsoft.com/office/officeart/2005/8/layout/hList6"/>
    <dgm:cxn modelId="{431E0E1C-1D3F-4369-BBDA-FDF0A0D66276}" type="presParOf" srcId="{624DC34D-F870-4CF4-9EF5-311B13DE5C90}" destId="{96ED6FFC-F944-487E-8923-339AF79C9DB9}" srcOrd="9" destOrd="0" presId="urn:microsoft.com/office/officeart/2005/8/layout/hList6"/>
    <dgm:cxn modelId="{53A481C7-6E1C-4A75-8FD4-BF93CBD65286}" type="presParOf" srcId="{624DC34D-F870-4CF4-9EF5-311B13DE5C90}" destId="{5DACF92F-45C8-4FC9-AAB7-442BBB0BC84F}" srcOrd="10" destOrd="0" presId="urn:microsoft.com/office/officeart/2005/8/layout/hList6"/>
    <dgm:cxn modelId="{6A5F397E-FB10-4415-95A4-7D7FF76FACB6}" type="presParOf" srcId="{624DC34D-F870-4CF4-9EF5-311B13DE5C90}" destId="{6366A39A-BE5E-4BBA-8A5D-4C75895FEF2E}" srcOrd="11" destOrd="0" presId="urn:microsoft.com/office/officeart/2005/8/layout/hList6"/>
    <dgm:cxn modelId="{B868B650-9364-494B-84E5-103EEE3EAB74}" type="presParOf" srcId="{624DC34D-F870-4CF4-9EF5-311B13DE5C90}" destId="{7FD1ABCE-6AA5-461F-8A2A-0E5C50EC1D34}" srcOrd="1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243F5E-F972-4F2D-A5E1-E993E321851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38623D1-1CFA-451E-9D9A-1939DEDD0824}">
      <dgm:prSet phldrT="[Текст]"/>
      <dgm:spPr/>
      <dgm:t>
        <a:bodyPr/>
        <a:lstStyle/>
        <a:p>
          <a:r>
            <a:rPr lang="kk-KZ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Локомотив және моторвагонды деполар ғимараттары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5544C3-2458-458B-9096-33EFB6320746}" type="parTrans" cxnId="{0DA3DD43-A3FB-4A98-B9DC-C4C3EA9E494C}">
      <dgm:prSet/>
      <dgm:spPr/>
      <dgm:t>
        <a:bodyPr/>
        <a:lstStyle/>
        <a:p>
          <a:endParaRPr lang="ru-RU"/>
        </a:p>
      </dgm:t>
    </dgm:pt>
    <dgm:pt modelId="{3B208D6F-F0E4-40CD-93DD-F7CE1D91CCC8}" type="sibTrans" cxnId="{0DA3DD43-A3FB-4A98-B9DC-C4C3EA9E494C}">
      <dgm:prSet/>
      <dgm:spPr/>
      <dgm:t>
        <a:bodyPr/>
        <a:lstStyle/>
        <a:p>
          <a:endParaRPr lang="ru-RU"/>
        </a:p>
      </dgm:t>
    </dgm:pt>
    <dgm:pt modelId="{7DF4BA07-397C-4E86-9488-7AD9D2B513AF}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Аппаратуралық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жабдықтардың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ғимараттары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5B27F6-F2F6-4C3B-9E19-0FD30F47FD3D}" type="parTrans" cxnId="{21DD8206-24EE-4B9E-9468-88AC86442E38}">
      <dgm:prSet/>
      <dgm:spPr/>
      <dgm:t>
        <a:bodyPr/>
        <a:lstStyle/>
        <a:p>
          <a:endParaRPr lang="ru-RU"/>
        </a:p>
      </dgm:t>
    </dgm:pt>
    <dgm:pt modelId="{CC8D748E-7120-4235-B10F-F1D70A11DF20}" type="sibTrans" cxnId="{21DD8206-24EE-4B9E-9468-88AC86442E38}">
      <dgm:prSet/>
      <dgm:spPr/>
      <dgm:t>
        <a:bodyPr/>
        <a:lstStyle/>
        <a:p>
          <a:endParaRPr lang="ru-RU"/>
        </a:p>
      </dgm:t>
    </dgm:pt>
    <dgm:pt modelId="{531F0B73-F03C-45AD-99C0-CAC81C4DC3B1}">
      <dgm:prSet phldrT="[Текст]"/>
      <dgm:spPr/>
      <dgm:t>
        <a:bodyPr/>
        <a:lstStyle/>
        <a:p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Кеңсе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ғимараттары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88FE42-B2AD-4861-A5A3-CF04E0FED4F0}" type="parTrans" cxnId="{4019EF1B-60B3-4258-854E-6695CECAB2E2}">
      <dgm:prSet/>
      <dgm:spPr/>
      <dgm:t>
        <a:bodyPr/>
        <a:lstStyle/>
        <a:p>
          <a:endParaRPr lang="ru-RU"/>
        </a:p>
      </dgm:t>
    </dgm:pt>
    <dgm:pt modelId="{756BAD14-F996-47DE-9883-7046ADD6F598}" type="sibTrans" cxnId="{4019EF1B-60B3-4258-854E-6695CECAB2E2}">
      <dgm:prSet/>
      <dgm:spPr/>
      <dgm:t>
        <a:bodyPr/>
        <a:lstStyle/>
        <a:p>
          <a:endParaRPr lang="ru-RU"/>
        </a:p>
      </dgm:t>
    </dgm:pt>
    <dgm:pt modelId="{BB88CA5C-04D3-4EEC-8A3F-E3765BB463FB}" type="pres">
      <dgm:prSet presAssocID="{C6243F5E-F972-4F2D-A5E1-E993E321851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41BE82-F2A6-486B-BAE9-529B0F0D9885}" type="pres">
      <dgm:prSet presAssocID="{138623D1-1CFA-451E-9D9A-1939DEDD0824}" presName="parentLin" presStyleCnt="0"/>
      <dgm:spPr/>
    </dgm:pt>
    <dgm:pt modelId="{B2459E4D-D375-4128-8280-E9D012AC2A6E}" type="pres">
      <dgm:prSet presAssocID="{138623D1-1CFA-451E-9D9A-1939DEDD0824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5F5F0A7-1214-4915-92BD-0E2EE84F227D}" type="pres">
      <dgm:prSet presAssocID="{138623D1-1CFA-451E-9D9A-1939DEDD0824}" presName="parentText" presStyleLbl="node1" presStyleIdx="0" presStyleCnt="3" custScaleX="10037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0C823-83DD-4283-BC12-74DDD0FBCFEF}" type="pres">
      <dgm:prSet presAssocID="{138623D1-1CFA-451E-9D9A-1939DEDD0824}" presName="negativeSpace" presStyleCnt="0"/>
      <dgm:spPr/>
    </dgm:pt>
    <dgm:pt modelId="{A3E29C5A-9DB0-48EC-AB81-278671CF97FD}" type="pres">
      <dgm:prSet presAssocID="{138623D1-1CFA-451E-9D9A-1939DEDD0824}" presName="childText" presStyleLbl="conFgAcc1" presStyleIdx="0" presStyleCnt="3">
        <dgm:presLayoutVars>
          <dgm:bulletEnabled val="1"/>
        </dgm:presLayoutVars>
      </dgm:prSet>
      <dgm:spPr/>
    </dgm:pt>
    <dgm:pt modelId="{B330F41D-5013-44AE-AFCC-91A655DAB67F}" type="pres">
      <dgm:prSet presAssocID="{3B208D6F-F0E4-40CD-93DD-F7CE1D91CCC8}" presName="spaceBetweenRectangles" presStyleCnt="0"/>
      <dgm:spPr/>
    </dgm:pt>
    <dgm:pt modelId="{2AEC47F6-9B04-40D3-B667-0D23B8EE0A97}" type="pres">
      <dgm:prSet presAssocID="{7DF4BA07-397C-4E86-9488-7AD9D2B513AF}" presName="parentLin" presStyleCnt="0"/>
      <dgm:spPr/>
    </dgm:pt>
    <dgm:pt modelId="{3A7AD32D-2ABF-450F-B713-7D1A77EC1A8E}" type="pres">
      <dgm:prSet presAssocID="{7DF4BA07-397C-4E86-9488-7AD9D2B513A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99B9BAB-6A3C-4C06-BD03-AC45C8E7501A}" type="pres">
      <dgm:prSet presAssocID="{7DF4BA07-397C-4E86-9488-7AD9D2B513A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123B5-581D-4F8C-AAD8-85477C392B3B}" type="pres">
      <dgm:prSet presAssocID="{7DF4BA07-397C-4E86-9488-7AD9D2B513AF}" presName="negativeSpace" presStyleCnt="0"/>
      <dgm:spPr/>
    </dgm:pt>
    <dgm:pt modelId="{B3202075-F2CF-4E79-93BE-C8671CD605E6}" type="pres">
      <dgm:prSet presAssocID="{7DF4BA07-397C-4E86-9488-7AD9D2B513AF}" presName="childText" presStyleLbl="conFgAcc1" presStyleIdx="1" presStyleCnt="3">
        <dgm:presLayoutVars>
          <dgm:bulletEnabled val="1"/>
        </dgm:presLayoutVars>
      </dgm:prSet>
      <dgm:spPr/>
    </dgm:pt>
    <dgm:pt modelId="{21D6BAFF-5F57-4A44-B5C6-15C815744C1F}" type="pres">
      <dgm:prSet presAssocID="{CC8D748E-7120-4235-B10F-F1D70A11DF20}" presName="spaceBetweenRectangles" presStyleCnt="0"/>
      <dgm:spPr/>
    </dgm:pt>
    <dgm:pt modelId="{20413780-5A24-4E6A-B9CB-EE78BE40FCC8}" type="pres">
      <dgm:prSet presAssocID="{531F0B73-F03C-45AD-99C0-CAC81C4DC3B1}" presName="parentLin" presStyleCnt="0"/>
      <dgm:spPr/>
    </dgm:pt>
    <dgm:pt modelId="{76C10BF8-C484-40E3-B846-F01307260B5C}" type="pres">
      <dgm:prSet presAssocID="{531F0B73-F03C-45AD-99C0-CAC81C4DC3B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5EE9050F-7E37-4065-BF6C-889E4B1FEF7B}" type="pres">
      <dgm:prSet presAssocID="{531F0B73-F03C-45AD-99C0-CAC81C4DC3B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29304E-703B-47AA-AF10-14A1482337A3}" type="pres">
      <dgm:prSet presAssocID="{531F0B73-F03C-45AD-99C0-CAC81C4DC3B1}" presName="negativeSpace" presStyleCnt="0"/>
      <dgm:spPr/>
    </dgm:pt>
    <dgm:pt modelId="{E297820C-A5A0-425E-A244-A26F65C5B418}" type="pres">
      <dgm:prSet presAssocID="{531F0B73-F03C-45AD-99C0-CAC81C4DC3B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9F56E1C-D3B5-4E0A-856E-6687FB4E16CE}" type="presOf" srcId="{531F0B73-F03C-45AD-99C0-CAC81C4DC3B1}" destId="{5EE9050F-7E37-4065-BF6C-889E4B1FEF7B}" srcOrd="1" destOrd="0" presId="urn:microsoft.com/office/officeart/2005/8/layout/list1"/>
    <dgm:cxn modelId="{CE6AF682-E23B-42C6-9C6E-5DAFA3069ECF}" type="presOf" srcId="{531F0B73-F03C-45AD-99C0-CAC81C4DC3B1}" destId="{76C10BF8-C484-40E3-B846-F01307260B5C}" srcOrd="0" destOrd="0" presId="urn:microsoft.com/office/officeart/2005/8/layout/list1"/>
    <dgm:cxn modelId="{0DA3DD43-A3FB-4A98-B9DC-C4C3EA9E494C}" srcId="{C6243F5E-F972-4F2D-A5E1-E993E3218511}" destId="{138623D1-1CFA-451E-9D9A-1939DEDD0824}" srcOrd="0" destOrd="0" parTransId="{735544C3-2458-458B-9096-33EFB6320746}" sibTransId="{3B208D6F-F0E4-40CD-93DD-F7CE1D91CCC8}"/>
    <dgm:cxn modelId="{19BEB14C-8023-4E34-9855-650F78003A5B}" type="presOf" srcId="{C6243F5E-F972-4F2D-A5E1-E993E3218511}" destId="{BB88CA5C-04D3-4EEC-8A3F-E3765BB463FB}" srcOrd="0" destOrd="0" presId="urn:microsoft.com/office/officeart/2005/8/layout/list1"/>
    <dgm:cxn modelId="{5D41DBD5-41ED-4AF9-86DA-F6B0EDA18B49}" type="presOf" srcId="{7DF4BA07-397C-4E86-9488-7AD9D2B513AF}" destId="{3A7AD32D-2ABF-450F-B713-7D1A77EC1A8E}" srcOrd="0" destOrd="0" presId="urn:microsoft.com/office/officeart/2005/8/layout/list1"/>
    <dgm:cxn modelId="{C55598D9-63B4-452A-A44A-25D473E15A48}" type="presOf" srcId="{138623D1-1CFA-451E-9D9A-1939DEDD0824}" destId="{C5F5F0A7-1214-4915-92BD-0E2EE84F227D}" srcOrd="1" destOrd="0" presId="urn:microsoft.com/office/officeart/2005/8/layout/list1"/>
    <dgm:cxn modelId="{21DD8206-24EE-4B9E-9468-88AC86442E38}" srcId="{C6243F5E-F972-4F2D-A5E1-E993E3218511}" destId="{7DF4BA07-397C-4E86-9488-7AD9D2B513AF}" srcOrd="1" destOrd="0" parTransId="{305B27F6-F2F6-4C3B-9E19-0FD30F47FD3D}" sibTransId="{CC8D748E-7120-4235-B10F-F1D70A11DF20}"/>
    <dgm:cxn modelId="{816D3B5D-391F-426D-AD42-AA38909115C9}" type="presOf" srcId="{7DF4BA07-397C-4E86-9488-7AD9D2B513AF}" destId="{199B9BAB-6A3C-4C06-BD03-AC45C8E7501A}" srcOrd="1" destOrd="0" presId="urn:microsoft.com/office/officeart/2005/8/layout/list1"/>
    <dgm:cxn modelId="{7A0908DC-C90D-4CEB-9CDC-F35F08103440}" type="presOf" srcId="{138623D1-1CFA-451E-9D9A-1939DEDD0824}" destId="{B2459E4D-D375-4128-8280-E9D012AC2A6E}" srcOrd="0" destOrd="0" presId="urn:microsoft.com/office/officeart/2005/8/layout/list1"/>
    <dgm:cxn modelId="{4019EF1B-60B3-4258-854E-6695CECAB2E2}" srcId="{C6243F5E-F972-4F2D-A5E1-E993E3218511}" destId="{531F0B73-F03C-45AD-99C0-CAC81C4DC3B1}" srcOrd="2" destOrd="0" parTransId="{2888FE42-B2AD-4861-A5A3-CF04E0FED4F0}" sibTransId="{756BAD14-F996-47DE-9883-7046ADD6F598}"/>
    <dgm:cxn modelId="{BDA9EAC8-6E49-4DBC-95BA-004EC263FDCA}" type="presParOf" srcId="{BB88CA5C-04D3-4EEC-8A3F-E3765BB463FB}" destId="{4E41BE82-F2A6-486B-BAE9-529B0F0D9885}" srcOrd="0" destOrd="0" presId="urn:microsoft.com/office/officeart/2005/8/layout/list1"/>
    <dgm:cxn modelId="{C48997DD-2F10-400A-9EEB-4DF63700EA1B}" type="presParOf" srcId="{4E41BE82-F2A6-486B-BAE9-529B0F0D9885}" destId="{B2459E4D-D375-4128-8280-E9D012AC2A6E}" srcOrd="0" destOrd="0" presId="urn:microsoft.com/office/officeart/2005/8/layout/list1"/>
    <dgm:cxn modelId="{14CE80F5-EF6F-4974-ADF1-3F17618C0567}" type="presParOf" srcId="{4E41BE82-F2A6-486B-BAE9-529B0F0D9885}" destId="{C5F5F0A7-1214-4915-92BD-0E2EE84F227D}" srcOrd="1" destOrd="0" presId="urn:microsoft.com/office/officeart/2005/8/layout/list1"/>
    <dgm:cxn modelId="{AF847D29-1755-4726-8EC0-839E672C1BDA}" type="presParOf" srcId="{BB88CA5C-04D3-4EEC-8A3F-E3765BB463FB}" destId="{9D60C823-83DD-4283-BC12-74DDD0FBCFEF}" srcOrd="1" destOrd="0" presId="urn:microsoft.com/office/officeart/2005/8/layout/list1"/>
    <dgm:cxn modelId="{183C46C9-C9EB-4F43-9EAB-68F1666A5276}" type="presParOf" srcId="{BB88CA5C-04D3-4EEC-8A3F-E3765BB463FB}" destId="{A3E29C5A-9DB0-48EC-AB81-278671CF97FD}" srcOrd="2" destOrd="0" presId="urn:microsoft.com/office/officeart/2005/8/layout/list1"/>
    <dgm:cxn modelId="{798314D3-BC08-44CD-8A34-2ED76FCC35C3}" type="presParOf" srcId="{BB88CA5C-04D3-4EEC-8A3F-E3765BB463FB}" destId="{B330F41D-5013-44AE-AFCC-91A655DAB67F}" srcOrd="3" destOrd="0" presId="urn:microsoft.com/office/officeart/2005/8/layout/list1"/>
    <dgm:cxn modelId="{F3CA5E1A-72F9-446D-A1B0-03986ADF70BC}" type="presParOf" srcId="{BB88CA5C-04D3-4EEC-8A3F-E3765BB463FB}" destId="{2AEC47F6-9B04-40D3-B667-0D23B8EE0A97}" srcOrd="4" destOrd="0" presId="urn:microsoft.com/office/officeart/2005/8/layout/list1"/>
    <dgm:cxn modelId="{B420CE40-7D1E-49EA-AAAC-BDA956353AC3}" type="presParOf" srcId="{2AEC47F6-9B04-40D3-B667-0D23B8EE0A97}" destId="{3A7AD32D-2ABF-450F-B713-7D1A77EC1A8E}" srcOrd="0" destOrd="0" presId="urn:microsoft.com/office/officeart/2005/8/layout/list1"/>
    <dgm:cxn modelId="{D14B4AE0-6D2F-463B-813F-74B119A29A43}" type="presParOf" srcId="{2AEC47F6-9B04-40D3-B667-0D23B8EE0A97}" destId="{199B9BAB-6A3C-4C06-BD03-AC45C8E7501A}" srcOrd="1" destOrd="0" presId="urn:microsoft.com/office/officeart/2005/8/layout/list1"/>
    <dgm:cxn modelId="{7A853327-CAD9-4EFD-8AFD-6E73667BC63C}" type="presParOf" srcId="{BB88CA5C-04D3-4EEC-8A3F-E3765BB463FB}" destId="{9E1123B5-581D-4F8C-AAD8-85477C392B3B}" srcOrd="5" destOrd="0" presId="urn:microsoft.com/office/officeart/2005/8/layout/list1"/>
    <dgm:cxn modelId="{C82C7E49-66D9-458C-94A9-8E3D40B50CE7}" type="presParOf" srcId="{BB88CA5C-04D3-4EEC-8A3F-E3765BB463FB}" destId="{B3202075-F2CF-4E79-93BE-C8671CD605E6}" srcOrd="6" destOrd="0" presId="urn:microsoft.com/office/officeart/2005/8/layout/list1"/>
    <dgm:cxn modelId="{3148BD46-1E0C-4675-BA6E-1D046E1EA18A}" type="presParOf" srcId="{BB88CA5C-04D3-4EEC-8A3F-E3765BB463FB}" destId="{21D6BAFF-5F57-4A44-B5C6-15C815744C1F}" srcOrd="7" destOrd="0" presId="urn:microsoft.com/office/officeart/2005/8/layout/list1"/>
    <dgm:cxn modelId="{7C5D907D-7C06-44D8-91D5-F98B20A3855A}" type="presParOf" srcId="{BB88CA5C-04D3-4EEC-8A3F-E3765BB463FB}" destId="{20413780-5A24-4E6A-B9CB-EE78BE40FCC8}" srcOrd="8" destOrd="0" presId="urn:microsoft.com/office/officeart/2005/8/layout/list1"/>
    <dgm:cxn modelId="{654724B8-771C-4536-B155-77748DE20B92}" type="presParOf" srcId="{20413780-5A24-4E6A-B9CB-EE78BE40FCC8}" destId="{76C10BF8-C484-40E3-B846-F01307260B5C}" srcOrd="0" destOrd="0" presId="urn:microsoft.com/office/officeart/2005/8/layout/list1"/>
    <dgm:cxn modelId="{FB92D923-6171-44BF-B8FD-B75F767B2164}" type="presParOf" srcId="{20413780-5A24-4E6A-B9CB-EE78BE40FCC8}" destId="{5EE9050F-7E37-4065-BF6C-889E4B1FEF7B}" srcOrd="1" destOrd="0" presId="urn:microsoft.com/office/officeart/2005/8/layout/list1"/>
    <dgm:cxn modelId="{405DF3BC-9F9D-4D0F-9180-2230C6FBCB3F}" type="presParOf" srcId="{BB88CA5C-04D3-4EEC-8A3F-E3765BB463FB}" destId="{8529304E-703B-47AA-AF10-14A1482337A3}" srcOrd="9" destOrd="0" presId="urn:microsoft.com/office/officeart/2005/8/layout/list1"/>
    <dgm:cxn modelId="{6801C07B-155E-469F-A82D-60829BD13713}" type="presParOf" srcId="{BB88CA5C-04D3-4EEC-8A3F-E3765BB463FB}" destId="{E297820C-A5A0-425E-A244-A26F65C5B41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8267BD-4750-4D31-924F-5E49CC723379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526AA7-4A88-41BF-9D26-4B6683AFD084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Локомотив-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депосы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техникалық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профилактикалық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тексерулерге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сондай-ақ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локомотив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жөндеуге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7E4D73-910B-445F-AA3D-E53BE5D0C152}" type="parTrans" cxnId="{ABBF8F88-91C5-41A1-934E-385031DE6004}">
      <dgm:prSet/>
      <dgm:spPr/>
      <dgm:t>
        <a:bodyPr/>
        <a:lstStyle/>
        <a:p>
          <a:endParaRPr lang="ru-RU"/>
        </a:p>
      </dgm:t>
    </dgm:pt>
    <dgm:pt modelId="{0B760BCD-0460-44A7-B06C-3ADAF0F57918}" type="sibTrans" cxnId="{ABBF8F88-91C5-41A1-934E-385031DE6004}">
      <dgm:prSet/>
      <dgm:spPr/>
      <dgm:t>
        <a:bodyPr/>
        <a:lstStyle/>
        <a:p>
          <a:endParaRPr lang="ru-RU"/>
        </a:p>
      </dgm:t>
    </dgm:pt>
    <dgm:pt modelId="{09D41E42-B4BE-439E-AFFA-F469CA2C8135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Моторовогонды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деполар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-кішігірім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мерзімді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жөндеуге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профилактикалық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техникалық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тексерулерге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сондай-ақ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дизельдік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поездар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электропоездтерді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жабдықтауға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ACA3AB-BC25-404F-93DA-EEFDC85A29C4}" type="parTrans" cxnId="{5FEBAF5B-6AC8-4E2C-B3E5-4245285A4322}">
      <dgm:prSet/>
      <dgm:spPr/>
      <dgm:t>
        <a:bodyPr/>
        <a:lstStyle/>
        <a:p>
          <a:endParaRPr lang="ru-RU"/>
        </a:p>
      </dgm:t>
    </dgm:pt>
    <dgm:pt modelId="{8F01E082-DD39-4513-AE21-1E39D5036882}" type="sibTrans" cxnId="{5FEBAF5B-6AC8-4E2C-B3E5-4245285A4322}">
      <dgm:prSet/>
      <dgm:spPr/>
      <dgm:t>
        <a:bodyPr/>
        <a:lstStyle/>
        <a:p>
          <a:endParaRPr lang="ru-RU"/>
        </a:p>
      </dgm:t>
    </dgm:pt>
    <dgm:pt modelId="{7E555286-16D4-49FE-80C7-A48B8E99147D}" type="pres">
      <dgm:prSet presAssocID="{048267BD-4750-4D31-924F-5E49CC7233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CB03A5-436B-4CB6-BE78-66860FAB8C56}" type="pres">
      <dgm:prSet presAssocID="{36526AA7-4A88-41BF-9D26-4B6683AFD084}" presName="node" presStyleLbl="node1" presStyleIdx="0" presStyleCnt="2" custScaleX="113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55803E-6CA8-4B29-84D3-5BA80C99745E}" type="pres">
      <dgm:prSet presAssocID="{0B760BCD-0460-44A7-B06C-3ADAF0F57918}" presName="sibTrans" presStyleCnt="0"/>
      <dgm:spPr/>
    </dgm:pt>
    <dgm:pt modelId="{798670A8-FC00-49C7-A433-55F22A1F3A28}" type="pres">
      <dgm:prSet presAssocID="{09D41E42-B4BE-439E-AFFA-F469CA2C8135}" presName="node" presStyleLbl="node1" presStyleIdx="1" presStyleCnt="2" custScaleX="113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BF8F88-91C5-41A1-934E-385031DE6004}" srcId="{048267BD-4750-4D31-924F-5E49CC723379}" destId="{36526AA7-4A88-41BF-9D26-4B6683AFD084}" srcOrd="0" destOrd="0" parTransId="{E97E4D73-910B-445F-AA3D-E53BE5D0C152}" sibTransId="{0B760BCD-0460-44A7-B06C-3ADAF0F57918}"/>
    <dgm:cxn modelId="{9F74E225-B6A5-4649-A612-0288A84C4A7B}" type="presOf" srcId="{048267BD-4750-4D31-924F-5E49CC723379}" destId="{7E555286-16D4-49FE-80C7-A48B8E99147D}" srcOrd="0" destOrd="0" presId="urn:microsoft.com/office/officeart/2005/8/layout/default#1"/>
    <dgm:cxn modelId="{84D24102-6CB2-4E81-92FC-BD2512ACE81D}" type="presOf" srcId="{36526AA7-4A88-41BF-9D26-4B6683AFD084}" destId="{11CB03A5-436B-4CB6-BE78-66860FAB8C56}" srcOrd="0" destOrd="0" presId="urn:microsoft.com/office/officeart/2005/8/layout/default#1"/>
    <dgm:cxn modelId="{5FEBAF5B-6AC8-4E2C-B3E5-4245285A4322}" srcId="{048267BD-4750-4D31-924F-5E49CC723379}" destId="{09D41E42-B4BE-439E-AFFA-F469CA2C8135}" srcOrd="1" destOrd="0" parTransId="{8AACA3AB-BC25-404F-93DA-EEFDC85A29C4}" sibTransId="{8F01E082-DD39-4513-AE21-1E39D5036882}"/>
    <dgm:cxn modelId="{4784CDE6-8CA3-4E7F-9A29-C5B32DAE7944}" type="presOf" srcId="{09D41E42-B4BE-439E-AFFA-F469CA2C8135}" destId="{798670A8-FC00-49C7-A433-55F22A1F3A28}" srcOrd="0" destOrd="0" presId="urn:microsoft.com/office/officeart/2005/8/layout/default#1"/>
    <dgm:cxn modelId="{4F360CB2-411D-4EFF-A41B-CB9B89DE8659}" type="presParOf" srcId="{7E555286-16D4-49FE-80C7-A48B8E99147D}" destId="{11CB03A5-436B-4CB6-BE78-66860FAB8C56}" srcOrd="0" destOrd="0" presId="urn:microsoft.com/office/officeart/2005/8/layout/default#1"/>
    <dgm:cxn modelId="{6CC17F25-7CDD-4BB7-89DD-0CB4656B4A7D}" type="presParOf" srcId="{7E555286-16D4-49FE-80C7-A48B8E99147D}" destId="{F955803E-6CA8-4B29-84D3-5BA80C99745E}" srcOrd="1" destOrd="0" presId="urn:microsoft.com/office/officeart/2005/8/layout/default#1"/>
    <dgm:cxn modelId="{71B1148B-3EAD-43B3-9AFC-0FD483D8256D}" type="presParOf" srcId="{7E555286-16D4-49FE-80C7-A48B8E99147D}" destId="{798670A8-FC00-49C7-A433-55F22A1F3A28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C5FB92-8726-417E-B36A-A32523678101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C632D0-D679-41CA-89C5-2A7CB626056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Локомотив-вагон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депосы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/>
        </a:p>
      </dgm:t>
    </dgm:pt>
    <dgm:pt modelId="{57B2D5CB-ACAD-454B-924C-8DCF4C7E8456}" type="parTrans" cxnId="{BF936CCA-4234-4ACE-B9DB-2AD73DB0BAF7}">
      <dgm:prSet/>
      <dgm:spPr/>
      <dgm:t>
        <a:bodyPr/>
        <a:lstStyle/>
        <a:p>
          <a:endParaRPr lang="ru-RU"/>
        </a:p>
      </dgm:t>
    </dgm:pt>
    <dgm:pt modelId="{57D71C6D-4533-49FE-AE04-D37B856BCDD8}" type="sibTrans" cxnId="{BF936CCA-4234-4ACE-B9DB-2AD73DB0BAF7}">
      <dgm:prSet/>
      <dgm:spPr/>
      <dgm:t>
        <a:bodyPr/>
        <a:lstStyle/>
        <a:p>
          <a:endParaRPr lang="ru-RU"/>
        </a:p>
      </dgm:t>
    </dgm:pt>
    <dgm:pt modelId="{501F2425-B6ED-4997-8E43-C46D25748819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Моторовогонды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деполар</a:t>
          </a:r>
          <a:endParaRPr lang="ru-RU" dirty="0"/>
        </a:p>
      </dgm:t>
    </dgm:pt>
    <dgm:pt modelId="{C1B5F728-5460-46BD-8CFA-FD57537E0182}" type="parTrans" cxnId="{2DC816F0-3D4B-447C-A718-368854A43BFA}">
      <dgm:prSet/>
      <dgm:spPr/>
      <dgm:t>
        <a:bodyPr/>
        <a:lstStyle/>
        <a:p>
          <a:endParaRPr lang="ru-RU"/>
        </a:p>
      </dgm:t>
    </dgm:pt>
    <dgm:pt modelId="{5006FEEB-5CDF-44EA-93B8-ADAD2E6BDF16}" type="sibTrans" cxnId="{2DC816F0-3D4B-447C-A718-368854A43BFA}">
      <dgm:prSet/>
      <dgm:spPr/>
      <dgm:t>
        <a:bodyPr/>
        <a:lstStyle/>
        <a:p>
          <a:endParaRPr lang="ru-RU"/>
        </a:p>
      </dgm:t>
    </dgm:pt>
    <dgm:pt modelId="{39B20B21-3604-4069-857F-D61D7D6539F6}" type="pres">
      <dgm:prSet presAssocID="{9AC5FB92-8726-417E-B36A-A325236781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A7246-ADC7-498A-9F41-856C12980E58}" type="pres">
      <dgm:prSet presAssocID="{E1C632D0-D679-41CA-89C5-2A7CB626056B}" presName="compNode" presStyleCnt="0"/>
      <dgm:spPr/>
    </dgm:pt>
    <dgm:pt modelId="{992FEB4E-7542-409A-9A6A-334DEA73B2B9}" type="pres">
      <dgm:prSet presAssocID="{E1C632D0-D679-41CA-89C5-2A7CB626056B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E6DEAC8-6C03-4F3F-AE73-F6FA92D15729}" type="pres">
      <dgm:prSet presAssocID="{E1C632D0-D679-41CA-89C5-2A7CB626056B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098D2D-0303-4034-9748-FBFBF5C96362}" type="pres">
      <dgm:prSet presAssocID="{57D71C6D-4533-49FE-AE04-D37B856BCDD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52950B-7945-4391-8056-CE1839AF732B}" type="pres">
      <dgm:prSet presAssocID="{501F2425-B6ED-4997-8E43-C46D25748819}" presName="compNode" presStyleCnt="0"/>
      <dgm:spPr/>
    </dgm:pt>
    <dgm:pt modelId="{C3C3605B-77DB-4FFB-85A1-AB28F25C752D}" type="pres">
      <dgm:prSet presAssocID="{501F2425-B6ED-4997-8E43-C46D25748819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59D43BB-97D3-4165-A365-227FCF0DF76B}" type="pres">
      <dgm:prSet presAssocID="{501F2425-B6ED-4997-8E43-C46D25748819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B27529-BFBF-4CDF-9480-3FBF5F656E37}" type="presOf" srcId="{E1C632D0-D679-41CA-89C5-2A7CB626056B}" destId="{8E6DEAC8-6C03-4F3F-AE73-F6FA92D15729}" srcOrd="0" destOrd="0" presId="urn:microsoft.com/office/officeart/2005/8/layout/pList1#1"/>
    <dgm:cxn modelId="{E63803B7-BAC8-4ACF-9ACC-FDFFBE138CA1}" type="presOf" srcId="{57D71C6D-4533-49FE-AE04-D37B856BCDD8}" destId="{FB098D2D-0303-4034-9748-FBFBF5C96362}" srcOrd="0" destOrd="0" presId="urn:microsoft.com/office/officeart/2005/8/layout/pList1#1"/>
    <dgm:cxn modelId="{2DC816F0-3D4B-447C-A718-368854A43BFA}" srcId="{9AC5FB92-8726-417E-B36A-A32523678101}" destId="{501F2425-B6ED-4997-8E43-C46D25748819}" srcOrd="1" destOrd="0" parTransId="{C1B5F728-5460-46BD-8CFA-FD57537E0182}" sibTransId="{5006FEEB-5CDF-44EA-93B8-ADAD2E6BDF16}"/>
    <dgm:cxn modelId="{21B14A59-5450-4AB8-BE55-6C1766D91AA9}" type="presOf" srcId="{501F2425-B6ED-4997-8E43-C46D25748819}" destId="{959D43BB-97D3-4165-A365-227FCF0DF76B}" srcOrd="0" destOrd="0" presId="urn:microsoft.com/office/officeart/2005/8/layout/pList1#1"/>
    <dgm:cxn modelId="{BF936CCA-4234-4ACE-B9DB-2AD73DB0BAF7}" srcId="{9AC5FB92-8726-417E-B36A-A32523678101}" destId="{E1C632D0-D679-41CA-89C5-2A7CB626056B}" srcOrd="0" destOrd="0" parTransId="{57B2D5CB-ACAD-454B-924C-8DCF4C7E8456}" sibTransId="{57D71C6D-4533-49FE-AE04-D37B856BCDD8}"/>
    <dgm:cxn modelId="{9AA1A4E0-4240-4433-A3DF-A638CA0DCCF9}" type="presOf" srcId="{9AC5FB92-8726-417E-B36A-A32523678101}" destId="{39B20B21-3604-4069-857F-D61D7D6539F6}" srcOrd="0" destOrd="0" presId="urn:microsoft.com/office/officeart/2005/8/layout/pList1#1"/>
    <dgm:cxn modelId="{A476D0AD-E83F-42F1-A3BE-CEA2505285B5}" type="presParOf" srcId="{39B20B21-3604-4069-857F-D61D7D6539F6}" destId="{FCCA7246-ADC7-498A-9F41-856C12980E58}" srcOrd="0" destOrd="0" presId="urn:microsoft.com/office/officeart/2005/8/layout/pList1#1"/>
    <dgm:cxn modelId="{544B7863-7E85-4415-A096-2F8674FEC77B}" type="presParOf" srcId="{FCCA7246-ADC7-498A-9F41-856C12980E58}" destId="{992FEB4E-7542-409A-9A6A-334DEA73B2B9}" srcOrd="0" destOrd="0" presId="urn:microsoft.com/office/officeart/2005/8/layout/pList1#1"/>
    <dgm:cxn modelId="{F34F3084-DAFE-423D-A804-93FCD304F9F9}" type="presParOf" srcId="{FCCA7246-ADC7-498A-9F41-856C12980E58}" destId="{8E6DEAC8-6C03-4F3F-AE73-F6FA92D15729}" srcOrd="1" destOrd="0" presId="urn:microsoft.com/office/officeart/2005/8/layout/pList1#1"/>
    <dgm:cxn modelId="{B99D0091-55DF-41FA-8AB5-37DEE80760D1}" type="presParOf" srcId="{39B20B21-3604-4069-857F-D61D7D6539F6}" destId="{FB098D2D-0303-4034-9748-FBFBF5C96362}" srcOrd="1" destOrd="0" presId="urn:microsoft.com/office/officeart/2005/8/layout/pList1#1"/>
    <dgm:cxn modelId="{0E3C9F5F-7C59-4EE5-9D5E-D13689EC13AA}" type="presParOf" srcId="{39B20B21-3604-4069-857F-D61D7D6539F6}" destId="{B452950B-7945-4391-8056-CE1839AF732B}" srcOrd="2" destOrd="0" presId="urn:microsoft.com/office/officeart/2005/8/layout/pList1#1"/>
    <dgm:cxn modelId="{0A85A592-B602-4D9A-811B-B79F79A5A4BA}" type="presParOf" srcId="{B452950B-7945-4391-8056-CE1839AF732B}" destId="{C3C3605B-77DB-4FFB-85A1-AB28F25C752D}" srcOrd="0" destOrd="0" presId="urn:microsoft.com/office/officeart/2005/8/layout/pList1#1"/>
    <dgm:cxn modelId="{6508DD12-1689-4200-840A-56B7C1936A16}" type="presParOf" srcId="{B452950B-7945-4391-8056-CE1839AF732B}" destId="{959D43BB-97D3-4165-A365-227FCF0DF76B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1D43FBC-4FD8-4B74-BCC7-920008B6E55D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66E9AF-90A6-469B-B72F-C7B760507A1C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Локомотив-вагон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депосы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өндірістік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кәсіпорындардың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темір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жол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жылжымалы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құрамын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ұстауға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E1E90A-D89C-4E86-A6C9-B460710E3AF4}" type="parTrans" cxnId="{06FBBAEB-129F-4C8E-A29D-13E3C84D5B87}">
      <dgm:prSet/>
      <dgm:spPr/>
      <dgm:t>
        <a:bodyPr/>
        <a:lstStyle/>
        <a:p>
          <a:endParaRPr lang="ru-RU"/>
        </a:p>
      </dgm:t>
    </dgm:pt>
    <dgm:pt modelId="{21CB2B1E-227E-47C2-82E9-60730C43FB64}" type="sibTrans" cxnId="{06FBBAEB-129F-4C8E-A29D-13E3C84D5B87}">
      <dgm:prSet/>
      <dgm:spPr/>
      <dgm:t>
        <a:bodyPr/>
        <a:lstStyle/>
        <a:p>
          <a:endParaRPr lang="ru-RU"/>
        </a:p>
      </dgm:t>
    </dgm:pt>
    <dgm:pt modelId="{86288099-B554-4A2B-B231-F5C6C5E7A68F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Аппаратуралық жабдықтардың ғимараттары </a:t>
          </a:r>
          <a:r>
            <a:rPr lang="ru-RU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олар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отын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су,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құм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жағармай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майлықтармен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локомотивтерді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автокөлік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отын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секцияларын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қамтамасыз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ету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техникалық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тексеру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E3977A-4762-4D0E-B4F8-1830CF1AEB50}" type="parTrans" cxnId="{D1F4A331-2396-433D-9D49-1AC84218DAC6}">
      <dgm:prSet/>
      <dgm:spPr/>
      <dgm:t>
        <a:bodyPr/>
        <a:lstStyle/>
        <a:p>
          <a:endParaRPr lang="ru-RU"/>
        </a:p>
      </dgm:t>
    </dgm:pt>
    <dgm:pt modelId="{31539C14-4A2D-4B01-9412-0EA29085DAAA}" type="sibTrans" cxnId="{D1F4A331-2396-433D-9D49-1AC84218DAC6}">
      <dgm:prSet/>
      <dgm:spPr/>
      <dgm:t>
        <a:bodyPr/>
        <a:lstStyle/>
        <a:p>
          <a:endParaRPr lang="ru-RU"/>
        </a:p>
      </dgm:t>
    </dgm:pt>
    <dgm:pt modelId="{F9F9BD76-F19E-411A-8060-515E047D9B4C}" type="pres">
      <dgm:prSet presAssocID="{A1D43FBC-4FD8-4B74-BCC7-920008B6E55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F729D1-B4F9-4421-927A-9D46D986B771}" type="pres">
      <dgm:prSet presAssocID="{A066E9AF-90A6-469B-B72F-C7B760507A1C}" presName="node" presStyleLbl="node1" presStyleIdx="0" presStyleCnt="2" custScaleX="111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C3896-08E4-435D-A743-9DCFC394B549}" type="pres">
      <dgm:prSet presAssocID="{21CB2B1E-227E-47C2-82E9-60730C43FB64}" presName="sibTrans" presStyleCnt="0"/>
      <dgm:spPr/>
    </dgm:pt>
    <dgm:pt modelId="{6A461262-E194-403C-8679-DB6494EEAD9A}" type="pres">
      <dgm:prSet presAssocID="{86288099-B554-4A2B-B231-F5C6C5E7A68F}" presName="node" presStyleLbl="node1" presStyleIdx="1" presStyleCnt="2" custScaleX="110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9DE7DC-2D57-4BFB-92A4-2533CB1D2DCD}" type="presOf" srcId="{86288099-B554-4A2B-B231-F5C6C5E7A68F}" destId="{6A461262-E194-403C-8679-DB6494EEAD9A}" srcOrd="0" destOrd="0" presId="urn:microsoft.com/office/officeart/2005/8/layout/default#2"/>
    <dgm:cxn modelId="{D1F4A331-2396-433D-9D49-1AC84218DAC6}" srcId="{A1D43FBC-4FD8-4B74-BCC7-920008B6E55D}" destId="{86288099-B554-4A2B-B231-F5C6C5E7A68F}" srcOrd="1" destOrd="0" parTransId="{1FE3977A-4762-4D0E-B4F8-1830CF1AEB50}" sibTransId="{31539C14-4A2D-4B01-9412-0EA29085DAAA}"/>
    <dgm:cxn modelId="{06FBBAEB-129F-4C8E-A29D-13E3C84D5B87}" srcId="{A1D43FBC-4FD8-4B74-BCC7-920008B6E55D}" destId="{A066E9AF-90A6-469B-B72F-C7B760507A1C}" srcOrd="0" destOrd="0" parTransId="{21E1E90A-D89C-4E86-A6C9-B460710E3AF4}" sibTransId="{21CB2B1E-227E-47C2-82E9-60730C43FB64}"/>
    <dgm:cxn modelId="{17DCB86C-0C17-4C3F-8973-65A6EC60C45A}" type="presOf" srcId="{A1D43FBC-4FD8-4B74-BCC7-920008B6E55D}" destId="{F9F9BD76-F19E-411A-8060-515E047D9B4C}" srcOrd="0" destOrd="0" presId="urn:microsoft.com/office/officeart/2005/8/layout/default#2"/>
    <dgm:cxn modelId="{F0F8C7E8-2959-407E-A421-C532224FBCAC}" type="presOf" srcId="{A066E9AF-90A6-469B-B72F-C7B760507A1C}" destId="{26F729D1-B4F9-4421-927A-9D46D986B771}" srcOrd="0" destOrd="0" presId="urn:microsoft.com/office/officeart/2005/8/layout/default#2"/>
    <dgm:cxn modelId="{9C6FB50C-657B-490E-AF26-C96B20B6F228}" type="presParOf" srcId="{F9F9BD76-F19E-411A-8060-515E047D9B4C}" destId="{26F729D1-B4F9-4421-927A-9D46D986B771}" srcOrd="0" destOrd="0" presId="urn:microsoft.com/office/officeart/2005/8/layout/default#2"/>
    <dgm:cxn modelId="{9B291687-AB7C-4704-AEEC-465FF2CA2B4F}" type="presParOf" srcId="{F9F9BD76-F19E-411A-8060-515E047D9B4C}" destId="{936C3896-08E4-435D-A743-9DCFC394B549}" srcOrd="1" destOrd="0" presId="urn:microsoft.com/office/officeart/2005/8/layout/default#2"/>
    <dgm:cxn modelId="{9327C5F5-B128-4868-894D-39F2481C42D4}" type="presParOf" srcId="{F9F9BD76-F19E-411A-8060-515E047D9B4C}" destId="{6A461262-E194-403C-8679-DB6494EEAD9A}" srcOrd="2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C5FB92-8726-417E-B36A-A32523678101}" type="doc">
      <dgm:prSet loTypeId="urn:microsoft.com/office/officeart/2005/8/layout/pList1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C632D0-D679-41CA-89C5-2A7CB626056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Локомотив-вагон</a:t>
          </a:r>
        </a:p>
        <a:p>
          <a:r>
            <a:rPr lang="kk-KZ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депосы</a:t>
          </a:r>
          <a:endParaRPr lang="ru-RU" dirty="0"/>
        </a:p>
      </dgm:t>
    </dgm:pt>
    <dgm:pt modelId="{57B2D5CB-ACAD-454B-924C-8DCF4C7E8456}" type="parTrans" cxnId="{BF936CCA-4234-4ACE-B9DB-2AD73DB0BAF7}">
      <dgm:prSet/>
      <dgm:spPr/>
      <dgm:t>
        <a:bodyPr/>
        <a:lstStyle/>
        <a:p>
          <a:endParaRPr lang="ru-RU"/>
        </a:p>
      </dgm:t>
    </dgm:pt>
    <dgm:pt modelId="{57D71C6D-4533-49FE-AE04-D37B856BCDD8}" type="sibTrans" cxnId="{BF936CCA-4234-4ACE-B9DB-2AD73DB0BAF7}">
      <dgm:prSet/>
      <dgm:spPr/>
      <dgm:t>
        <a:bodyPr/>
        <a:lstStyle/>
        <a:p>
          <a:endParaRPr lang="ru-RU"/>
        </a:p>
      </dgm:t>
    </dgm:pt>
    <dgm:pt modelId="{501F2425-B6ED-4997-8E43-C46D25748819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Аппаратуралық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жабдықтардың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ғимараттары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/>
        </a:p>
      </dgm:t>
    </dgm:pt>
    <dgm:pt modelId="{C1B5F728-5460-46BD-8CFA-FD57537E0182}" type="parTrans" cxnId="{2DC816F0-3D4B-447C-A718-368854A43BFA}">
      <dgm:prSet/>
      <dgm:spPr/>
      <dgm:t>
        <a:bodyPr/>
        <a:lstStyle/>
        <a:p>
          <a:endParaRPr lang="ru-RU"/>
        </a:p>
      </dgm:t>
    </dgm:pt>
    <dgm:pt modelId="{5006FEEB-5CDF-44EA-93B8-ADAD2E6BDF16}" type="sibTrans" cxnId="{2DC816F0-3D4B-447C-A718-368854A43BFA}">
      <dgm:prSet/>
      <dgm:spPr/>
      <dgm:t>
        <a:bodyPr/>
        <a:lstStyle/>
        <a:p>
          <a:endParaRPr lang="ru-RU"/>
        </a:p>
      </dgm:t>
    </dgm:pt>
    <dgm:pt modelId="{39B20B21-3604-4069-857F-D61D7D6539F6}" type="pres">
      <dgm:prSet presAssocID="{9AC5FB92-8726-417E-B36A-A325236781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A7246-ADC7-498A-9F41-856C12980E58}" type="pres">
      <dgm:prSet presAssocID="{E1C632D0-D679-41CA-89C5-2A7CB626056B}" presName="compNode" presStyleCnt="0"/>
      <dgm:spPr/>
    </dgm:pt>
    <dgm:pt modelId="{992FEB4E-7542-409A-9A6A-334DEA73B2B9}" type="pres">
      <dgm:prSet presAssocID="{E1C632D0-D679-41CA-89C5-2A7CB626056B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E6DEAC8-6C03-4F3F-AE73-F6FA92D15729}" type="pres">
      <dgm:prSet presAssocID="{E1C632D0-D679-41CA-89C5-2A7CB626056B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098D2D-0303-4034-9748-FBFBF5C96362}" type="pres">
      <dgm:prSet presAssocID="{57D71C6D-4533-49FE-AE04-D37B856BCDD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52950B-7945-4391-8056-CE1839AF732B}" type="pres">
      <dgm:prSet presAssocID="{501F2425-B6ED-4997-8E43-C46D25748819}" presName="compNode" presStyleCnt="0"/>
      <dgm:spPr/>
    </dgm:pt>
    <dgm:pt modelId="{C3C3605B-77DB-4FFB-85A1-AB28F25C752D}" type="pres">
      <dgm:prSet presAssocID="{501F2425-B6ED-4997-8E43-C46D25748819}" presName="pictRect" presStyleLbl="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000" b="-3000"/>
          </a:stretch>
        </a:blipFill>
      </dgm:spPr>
    </dgm:pt>
    <dgm:pt modelId="{959D43BB-97D3-4165-A365-227FCF0DF76B}" type="pres">
      <dgm:prSet presAssocID="{501F2425-B6ED-4997-8E43-C46D25748819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5A9EEE1-4B47-4C27-9952-580848F16A14}" type="presOf" srcId="{501F2425-B6ED-4997-8E43-C46D25748819}" destId="{959D43BB-97D3-4165-A365-227FCF0DF76B}" srcOrd="0" destOrd="0" presId="urn:microsoft.com/office/officeart/2005/8/layout/pList1#2"/>
    <dgm:cxn modelId="{7E8DD2B3-8CFD-4718-8DA1-3834027B78CE}" type="presOf" srcId="{E1C632D0-D679-41CA-89C5-2A7CB626056B}" destId="{8E6DEAC8-6C03-4F3F-AE73-F6FA92D15729}" srcOrd="0" destOrd="0" presId="urn:microsoft.com/office/officeart/2005/8/layout/pList1#2"/>
    <dgm:cxn modelId="{2DC816F0-3D4B-447C-A718-368854A43BFA}" srcId="{9AC5FB92-8726-417E-B36A-A32523678101}" destId="{501F2425-B6ED-4997-8E43-C46D25748819}" srcOrd="1" destOrd="0" parTransId="{C1B5F728-5460-46BD-8CFA-FD57537E0182}" sibTransId="{5006FEEB-5CDF-44EA-93B8-ADAD2E6BDF16}"/>
    <dgm:cxn modelId="{1B2F8D16-6F41-4193-8FB7-0E5A6FB27794}" type="presOf" srcId="{57D71C6D-4533-49FE-AE04-D37B856BCDD8}" destId="{FB098D2D-0303-4034-9748-FBFBF5C96362}" srcOrd="0" destOrd="0" presId="urn:microsoft.com/office/officeart/2005/8/layout/pList1#2"/>
    <dgm:cxn modelId="{BF936CCA-4234-4ACE-B9DB-2AD73DB0BAF7}" srcId="{9AC5FB92-8726-417E-B36A-A32523678101}" destId="{E1C632D0-D679-41CA-89C5-2A7CB626056B}" srcOrd="0" destOrd="0" parTransId="{57B2D5CB-ACAD-454B-924C-8DCF4C7E8456}" sibTransId="{57D71C6D-4533-49FE-AE04-D37B856BCDD8}"/>
    <dgm:cxn modelId="{62C998BD-9098-46D7-9D46-F7789AFEF67F}" type="presOf" srcId="{9AC5FB92-8726-417E-B36A-A32523678101}" destId="{39B20B21-3604-4069-857F-D61D7D6539F6}" srcOrd="0" destOrd="0" presId="urn:microsoft.com/office/officeart/2005/8/layout/pList1#2"/>
    <dgm:cxn modelId="{131A83D9-6E74-4672-84AA-B331E333AEA8}" type="presParOf" srcId="{39B20B21-3604-4069-857F-D61D7D6539F6}" destId="{FCCA7246-ADC7-498A-9F41-856C12980E58}" srcOrd="0" destOrd="0" presId="urn:microsoft.com/office/officeart/2005/8/layout/pList1#2"/>
    <dgm:cxn modelId="{8544C05D-E1FD-4C7C-A4B7-A511D858B01F}" type="presParOf" srcId="{FCCA7246-ADC7-498A-9F41-856C12980E58}" destId="{992FEB4E-7542-409A-9A6A-334DEA73B2B9}" srcOrd="0" destOrd="0" presId="urn:microsoft.com/office/officeart/2005/8/layout/pList1#2"/>
    <dgm:cxn modelId="{C7FCEC57-3C1D-4F96-94D7-E36DC070487F}" type="presParOf" srcId="{FCCA7246-ADC7-498A-9F41-856C12980E58}" destId="{8E6DEAC8-6C03-4F3F-AE73-F6FA92D15729}" srcOrd="1" destOrd="0" presId="urn:microsoft.com/office/officeart/2005/8/layout/pList1#2"/>
    <dgm:cxn modelId="{B8C3A49E-66FE-4A40-874E-EB51CAA1AA66}" type="presParOf" srcId="{39B20B21-3604-4069-857F-D61D7D6539F6}" destId="{FB098D2D-0303-4034-9748-FBFBF5C96362}" srcOrd="1" destOrd="0" presId="urn:microsoft.com/office/officeart/2005/8/layout/pList1#2"/>
    <dgm:cxn modelId="{9F041229-4E5B-430F-9691-8A03B0035A99}" type="presParOf" srcId="{39B20B21-3604-4069-857F-D61D7D6539F6}" destId="{B452950B-7945-4391-8056-CE1839AF732B}" srcOrd="2" destOrd="0" presId="urn:microsoft.com/office/officeart/2005/8/layout/pList1#2"/>
    <dgm:cxn modelId="{4A11C982-F76B-40A9-9F1F-ED60C2A662CB}" type="presParOf" srcId="{B452950B-7945-4391-8056-CE1839AF732B}" destId="{C3C3605B-77DB-4FFB-85A1-AB28F25C752D}" srcOrd="0" destOrd="0" presId="urn:microsoft.com/office/officeart/2005/8/layout/pList1#2"/>
    <dgm:cxn modelId="{F5D503EC-BBCF-4FE4-B6B1-CA90C9E12601}" type="presParOf" srcId="{B452950B-7945-4391-8056-CE1839AF732B}" destId="{959D43BB-97D3-4165-A365-227FCF0DF76B}" srcOrd="1" destOrd="0" presId="urn:microsoft.com/office/officeart/2005/8/layout/pList1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C5FB92-8726-417E-B36A-A32523678101}" type="doc">
      <dgm:prSet loTypeId="urn:microsoft.com/office/officeart/2005/8/layout/pList1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1F2425-B6ED-4997-8E43-C46D25748819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тежегіштерді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бақылау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нүктелері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/>
        </a:p>
      </dgm:t>
    </dgm:pt>
    <dgm:pt modelId="{5006FEEB-5CDF-44EA-93B8-ADAD2E6BDF16}" type="sibTrans" cxnId="{2DC816F0-3D4B-447C-A718-368854A43BFA}">
      <dgm:prSet/>
      <dgm:spPr/>
      <dgm:t>
        <a:bodyPr/>
        <a:lstStyle/>
        <a:p>
          <a:endParaRPr lang="ru-RU"/>
        </a:p>
      </dgm:t>
    </dgm:pt>
    <dgm:pt modelId="{C1B5F728-5460-46BD-8CFA-FD57537E0182}" type="parTrans" cxnId="{2DC816F0-3D4B-447C-A718-368854A43BFA}">
      <dgm:prSet/>
      <dgm:spPr/>
      <dgm:t>
        <a:bodyPr/>
        <a:lstStyle/>
        <a:p>
          <a:endParaRPr lang="ru-RU"/>
        </a:p>
      </dgm:t>
    </dgm:pt>
    <dgm:pt modelId="{E1C632D0-D679-41CA-89C5-2A7CB626056B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Техникалық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қызмет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көрсету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(ТҚКП)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пункттері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/>
        </a:p>
      </dgm:t>
    </dgm:pt>
    <dgm:pt modelId="{57D71C6D-4533-49FE-AE04-D37B856BCDD8}" type="sibTrans" cxnId="{BF936CCA-4234-4ACE-B9DB-2AD73DB0BAF7}">
      <dgm:prSet/>
      <dgm:spPr/>
      <dgm:t>
        <a:bodyPr/>
        <a:lstStyle/>
        <a:p>
          <a:endParaRPr lang="ru-RU"/>
        </a:p>
      </dgm:t>
    </dgm:pt>
    <dgm:pt modelId="{57B2D5CB-ACAD-454B-924C-8DCF4C7E8456}" type="parTrans" cxnId="{BF936CCA-4234-4ACE-B9DB-2AD73DB0BAF7}">
      <dgm:prSet/>
      <dgm:spPr/>
      <dgm:t>
        <a:bodyPr/>
        <a:lstStyle/>
        <a:p>
          <a:endParaRPr lang="ru-RU"/>
        </a:p>
      </dgm:t>
    </dgm:pt>
    <dgm:pt modelId="{39B20B21-3604-4069-857F-D61D7D6539F6}" type="pres">
      <dgm:prSet presAssocID="{9AC5FB92-8726-417E-B36A-A325236781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A7246-ADC7-498A-9F41-856C12980E58}" type="pres">
      <dgm:prSet presAssocID="{E1C632D0-D679-41CA-89C5-2A7CB626056B}" presName="compNode" presStyleCnt="0"/>
      <dgm:spPr/>
    </dgm:pt>
    <dgm:pt modelId="{992FEB4E-7542-409A-9A6A-334DEA73B2B9}" type="pres">
      <dgm:prSet presAssocID="{E1C632D0-D679-41CA-89C5-2A7CB626056B}" presName="pictRect" presStyleLbl="node1" presStyleIdx="0" presStyleCnt="2" custLinFactNeighborX="-500" custLinFactNeighborY="2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E6DEAC8-6C03-4F3F-AE73-F6FA92D15729}" type="pres">
      <dgm:prSet presAssocID="{E1C632D0-D679-41CA-89C5-2A7CB626056B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098D2D-0303-4034-9748-FBFBF5C96362}" type="pres">
      <dgm:prSet presAssocID="{57D71C6D-4533-49FE-AE04-D37B856BCDD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52950B-7945-4391-8056-CE1839AF732B}" type="pres">
      <dgm:prSet presAssocID="{501F2425-B6ED-4997-8E43-C46D25748819}" presName="compNode" presStyleCnt="0"/>
      <dgm:spPr/>
    </dgm:pt>
    <dgm:pt modelId="{C3C3605B-77DB-4FFB-85A1-AB28F25C752D}" type="pres">
      <dgm:prSet presAssocID="{501F2425-B6ED-4997-8E43-C46D25748819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59D43BB-97D3-4165-A365-227FCF0DF76B}" type="pres">
      <dgm:prSet presAssocID="{501F2425-B6ED-4997-8E43-C46D25748819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13AC1D-BC53-427A-B5DA-86305CDA4917}" type="presOf" srcId="{E1C632D0-D679-41CA-89C5-2A7CB626056B}" destId="{8E6DEAC8-6C03-4F3F-AE73-F6FA92D15729}" srcOrd="0" destOrd="0" presId="urn:microsoft.com/office/officeart/2005/8/layout/pList1#3"/>
    <dgm:cxn modelId="{2DC816F0-3D4B-447C-A718-368854A43BFA}" srcId="{9AC5FB92-8726-417E-B36A-A32523678101}" destId="{501F2425-B6ED-4997-8E43-C46D25748819}" srcOrd="1" destOrd="0" parTransId="{C1B5F728-5460-46BD-8CFA-FD57537E0182}" sibTransId="{5006FEEB-5CDF-44EA-93B8-ADAD2E6BDF16}"/>
    <dgm:cxn modelId="{68B48245-111C-4E3A-AE6D-7F4DAC26FFA1}" type="presOf" srcId="{9AC5FB92-8726-417E-B36A-A32523678101}" destId="{39B20B21-3604-4069-857F-D61D7D6539F6}" srcOrd="0" destOrd="0" presId="urn:microsoft.com/office/officeart/2005/8/layout/pList1#3"/>
    <dgm:cxn modelId="{3A931770-17A4-4F28-8D11-B94BAA83A1A1}" type="presOf" srcId="{57D71C6D-4533-49FE-AE04-D37B856BCDD8}" destId="{FB098D2D-0303-4034-9748-FBFBF5C96362}" srcOrd="0" destOrd="0" presId="urn:microsoft.com/office/officeart/2005/8/layout/pList1#3"/>
    <dgm:cxn modelId="{BF936CCA-4234-4ACE-B9DB-2AD73DB0BAF7}" srcId="{9AC5FB92-8726-417E-B36A-A32523678101}" destId="{E1C632D0-D679-41CA-89C5-2A7CB626056B}" srcOrd="0" destOrd="0" parTransId="{57B2D5CB-ACAD-454B-924C-8DCF4C7E8456}" sibTransId="{57D71C6D-4533-49FE-AE04-D37B856BCDD8}"/>
    <dgm:cxn modelId="{B48A8954-8BF1-4C28-884D-2F6B8684751A}" type="presOf" srcId="{501F2425-B6ED-4997-8E43-C46D25748819}" destId="{959D43BB-97D3-4165-A365-227FCF0DF76B}" srcOrd="0" destOrd="0" presId="urn:microsoft.com/office/officeart/2005/8/layout/pList1#3"/>
    <dgm:cxn modelId="{2C160759-90BA-42E5-B3DE-281FBD8D3FB0}" type="presParOf" srcId="{39B20B21-3604-4069-857F-D61D7D6539F6}" destId="{FCCA7246-ADC7-498A-9F41-856C12980E58}" srcOrd="0" destOrd="0" presId="urn:microsoft.com/office/officeart/2005/8/layout/pList1#3"/>
    <dgm:cxn modelId="{5843A336-7D6F-4BFC-ACCF-75140B6AA095}" type="presParOf" srcId="{FCCA7246-ADC7-498A-9F41-856C12980E58}" destId="{992FEB4E-7542-409A-9A6A-334DEA73B2B9}" srcOrd="0" destOrd="0" presId="urn:microsoft.com/office/officeart/2005/8/layout/pList1#3"/>
    <dgm:cxn modelId="{737D1B1C-926F-4DCA-8419-F71487010ED8}" type="presParOf" srcId="{FCCA7246-ADC7-498A-9F41-856C12980E58}" destId="{8E6DEAC8-6C03-4F3F-AE73-F6FA92D15729}" srcOrd="1" destOrd="0" presId="urn:microsoft.com/office/officeart/2005/8/layout/pList1#3"/>
    <dgm:cxn modelId="{31A81AD4-982A-4420-9538-2735B2B36CA9}" type="presParOf" srcId="{39B20B21-3604-4069-857F-D61D7D6539F6}" destId="{FB098D2D-0303-4034-9748-FBFBF5C96362}" srcOrd="1" destOrd="0" presId="urn:microsoft.com/office/officeart/2005/8/layout/pList1#3"/>
    <dgm:cxn modelId="{5AFF958A-6BC3-4710-9171-90C696461F78}" type="presParOf" srcId="{39B20B21-3604-4069-857F-D61D7D6539F6}" destId="{B452950B-7945-4391-8056-CE1839AF732B}" srcOrd="2" destOrd="0" presId="urn:microsoft.com/office/officeart/2005/8/layout/pList1#3"/>
    <dgm:cxn modelId="{66B26B24-B833-4EE5-BD80-D2705BA96CF0}" type="presParOf" srcId="{B452950B-7945-4391-8056-CE1839AF732B}" destId="{C3C3605B-77DB-4FFB-85A1-AB28F25C752D}" srcOrd="0" destOrd="0" presId="urn:microsoft.com/office/officeart/2005/8/layout/pList1#3"/>
    <dgm:cxn modelId="{6B1E7696-2234-494A-B1AB-2DE7470B438A}" type="presParOf" srcId="{B452950B-7945-4391-8056-CE1839AF732B}" destId="{959D43BB-97D3-4165-A365-227FCF0DF76B}" srcOrd="1" destOrd="0" presId="urn:microsoft.com/office/officeart/2005/8/layout/pList1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AC5FB92-8726-417E-B36A-A32523678101}" type="doc">
      <dgm:prSet loTypeId="urn:microsoft.com/office/officeart/2005/8/layout/pList1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1F2425-B6ED-4997-8E43-C46D25748819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Жуу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құю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кәсіпорындары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/>
        </a:p>
      </dgm:t>
    </dgm:pt>
    <dgm:pt modelId="{5006FEEB-5CDF-44EA-93B8-ADAD2E6BDF16}" type="sibTrans" cxnId="{2DC816F0-3D4B-447C-A718-368854A43BFA}">
      <dgm:prSet/>
      <dgm:spPr/>
      <dgm:t>
        <a:bodyPr/>
        <a:lstStyle/>
        <a:p>
          <a:endParaRPr lang="ru-RU"/>
        </a:p>
      </dgm:t>
    </dgm:pt>
    <dgm:pt modelId="{C1B5F728-5460-46BD-8CFA-FD57537E0182}" type="parTrans" cxnId="{2DC816F0-3D4B-447C-A718-368854A43BFA}">
      <dgm:prSet/>
      <dgm:spPr/>
      <dgm:t>
        <a:bodyPr/>
        <a:lstStyle/>
        <a:p>
          <a:endParaRPr lang="ru-RU"/>
        </a:p>
      </dgm:t>
    </dgm:pt>
    <dgm:pt modelId="{E1C632D0-D679-41CA-89C5-2A7CB626056B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Жөндеу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жабдықтау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пункттері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/>
        </a:p>
      </dgm:t>
    </dgm:pt>
    <dgm:pt modelId="{57D71C6D-4533-49FE-AE04-D37B856BCDD8}" type="sibTrans" cxnId="{BF936CCA-4234-4ACE-B9DB-2AD73DB0BAF7}">
      <dgm:prSet/>
      <dgm:spPr/>
      <dgm:t>
        <a:bodyPr/>
        <a:lstStyle/>
        <a:p>
          <a:endParaRPr lang="ru-RU"/>
        </a:p>
      </dgm:t>
    </dgm:pt>
    <dgm:pt modelId="{57B2D5CB-ACAD-454B-924C-8DCF4C7E8456}" type="parTrans" cxnId="{BF936CCA-4234-4ACE-B9DB-2AD73DB0BAF7}">
      <dgm:prSet/>
      <dgm:spPr/>
      <dgm:t>
        <a:bodyPr/>
        <a:lstStyle/>
        <a:p>
          <a:endParaRPr lang="ru-RU"/>
        </a:p>
      </dgm:t>
    </dgm:pt>
    <dgm:pt modelId="{39B20B21-3604-4069-857F-D61D7D6539F6}" type="pres">
      <dgm:prSet presAssocID="{9AC5FB92-8726-417E-B36A-A325236781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A7246-ADC7-498A-9F41-856C12980E58}" type="pres">
      <dgm:prSet presAssocID="{E1C632D0-D679-41CA-89C5-2A7CB626056B}" presName="compNode" presStyleCnt="0"/>
      <dgm:spPr/>
    </dgm:pt>
    <dgm:pt modelId="{992FEB4E-7542-409A-9A6A-334DEA73B2B9}" type="pres">
      <dgm:prSet presAssocID="{E1C632D0-D679-41CA-89C5-2A7CB626056B}" presName="pictRect" presStyleLbl="node1" presStyleIdx="0" presStyleCnt="2" custLinFactNeighborX="-500" custLinFactNeighborY="2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E6DEAC8-6C03-4F3F-AE73-F6FA92D15729}" type="pres">
      <dgm:prSet presAssocID="{E1C632D0-D679-41CA-89C5-2A7CB626056B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098D2D-0303-4034-9748-FBFBF5C96362}" type="pres">
      <dgm:prSet presAssocID="{57D71C6D-4533-49FE-AE04-D37B856BCDD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52950B-7945-4391-8056-CE1839AF732B}" type="pres">
      <dgm:prSet presAssocID="{501F2425-B6ED-4997-8E43-C46D25748819}" presName="compNode" presStyleCnt="0"/>
      <dgm:spPr/>
    </dgm:pt>
    <dgm:pt modelId="{C3C3605B-77DB-4FFB-85A1-AB28F25C752D}" type="pres">
      <dgm:prSet presAssocID="{501F2425-B6ED-4997-8E43-C46D25748819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59D43BB-97D3-4165-A365-227FCF0DF76B}" type="pres">
      <dgm:prSet presAssocID="{501F2425-B6ED-4997-8E43-C46D25748819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72F52C-8157-4B3B-A937-ABF18F5F3997}" type="presOf" srcId="{57D71C6D-4533-49FE-AE04-D37B856BCDD8}" destId="{FB098D2D-0303-4034-9748-FBFBF5C96362}" srcOrd="0" destOrd="0" presId="urn:microsoft.com/office/officeart/2005/8/layout/pList1#4"/>
    <dgm:cxn modelId="{2DC816F0-3D4B-447C-A718-368854A43BFA}" srcId="{9AC5FB92-8726-417E-B36A-A32523678101}" destId="{501F2425-B6ED-4997-8E43-C46D25748819}" srcOrd="1" destOrd="0" parTransId="{C1B5F728-5460-46BD-8CFA-FD57537E0182}" sibTransId="{5006FEEB-5CDF-44EA-93B8-ADAD2E6BDF16}"/>
    <dgm:cxn modelId="{FB199697-CC2D-47FF-8DF4-87C86BF48C7D}" type="presOf" srcId="{9AC5FB92-8726-417E-B36A-A32523678101}" destId="{39B20B21-3604-4069-857F-D61D7D6539F6}" srcOrd="0" destOrd="0" presId="urn:microsoft.com/office/officeart/2005/8/layout/pList1#4"/>
    <dgm:cxn modelId="{BF936CCA-4234-4ACE-B9DB-2AD73DB0BAF7}" srcId="{9AC5FB92-8726-417E-B36A-A32523678101}" destId="{E1C632D0-D679-41CA-89C5-2A7CB626056B}" srcOrd="0" destOrd="0" parTransId="{57B2D5CB-ACAD-454B-924C-8DCF4C7E8456}" sibTransId="{57D71C6D-4533-49FE-AE04-D37B856BCDD8}"/>
    <dgm:cxn modelId="{71E23190-CFA6-44D6-B463-17B65A817EFC}" type="presOf" srcId="{E1C632D0-D679-41CA-89C5-2A7CB626056B}" destId="{8E6DEAC8-6C03-4F3F-AE73-F6FA92D15729}" srcOrd="0" destOrd="0" presId="urn:microsoft.com/office/officeart/2005/8/layout/pList1#4"/>
    <dgm:cxn modelId="{B8820A54-53C8-44EA-8EB6-C682352C4354}" type="presOf" srcId="{501F2425-B6ED-4997-8E43-C46D25748819}" destId="{959D43BB-97D3-4165-A365-227FCF0DF76B}" srcOrd="0" destOrd="0" presId="urn:microsoft.com/office/officeart/2005/8/layout/pList1#4"/>
    <dgm:cxn modelId="{336ED895-10A3-467B-A854-8BA992DA7A8E}" type="presParOf" srcId="{39B20B21-3604-4069-857F-D61D7D6539F6}" destId="{FCCA7246-ADC7-498A-9F41-856C12980E58}" srcOrd="0" destOrd="0" presId="urn:microsoft.com/office/officeart/2005/8/layout/pList1#4"/>
    <dgm:cxn modelId="{84F6C412-C9D6-42D8-8F94-F3AF5B0AB608}" type="presParOf" srcId="{FCCA7246-ADC7-498A-9F41-856C12980E58}" destId="{992FEB4E-7542-409A-9A6A-334DEA73B2B9}" srcOrd="0" destOrd="0" presId="urn:microsoft.com/office/officeart/2005/8/layout/pList1#4"/>
    <dgm:cxn modelId="{94A1374B-B971-4D4E-98FD-75BAA9F56D40}" type="presParOf" srcId="{FCCA7246-ADC7-498A-9F41-856C12980E58}" destId="{8E6DEAC8-6C03-4F3F-AE73-F6FA92D15729}" srcOrd="1" destOrd="0" presId="urn:microsoft.com/office/officeart/2005/8/layout/pList1#4"/>
    <dgm:cxn modelId="{68F838CD-FFF3-4A3D-A705-97BC54C7C29D}" type="presParOf" srcId="{39B20B21-3604-4069-857F-D61D7D6539F6}" destId="{FB098D2D-0303-4034-9748-FBFBF5C96362}" srcOrd="1" destOrd="0" presId="urn:microsoft.com/office/officeart/2005/8/layout/pList1#4"/>
    <dgm:cxn modelId="{5EAB06B5-FC3B-4B56-9D12-52CAC6BB2453}" type="presParOf" srcId="{39B20B21-3604-4069-857F-D61D7D6539F6}" destId="{B452950B-7945-4391-8056-CE1839AF732B}" srcOrd="2" destOrd="0" presId="urn:microsoft.com/office/officeart/2005/8/layout/pList1#4"/>
    <dgm:cxn modelId="{7D6FEFC0-FF9F-4E65-B740-F47060386484}" type="presParOf" srcId="{B452950B-7945-4391-8056-CE1839AF732B}" destId="{C3C3605B-77DB-4FFB-85A1-AB28F25C752D}" srcOrd="0" destOrd="0" presId="urn:microsoft.com/office/officeart/2005/8/layout/pList1#4"/>
    <dgm:cxn modelId="{3BD7BEFD-7047-4BD7-BCCA-A32DCAEA8147}" type="presParOf" srcId="{B452950B-7945-4391-8056-CE1839AF732B}" destId="{959D43BB-97D3-4165-A365-227FCF0DF76B}" srcOrd="1" destOrd="0" presId="urn:microsoft.com/office/officeart/2005/8/layout/pList1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C5FB92-8726-417E-B36A-A32523678101}" type="doc">
      <dgm:prSet loTypeId="urn:microsoft.com/office/officeart/2005/8/layout/pList1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01F2425-B6ED-4997-8E43-C46D25748819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Қызмет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станцияларының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ғимараттары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/>
        </a:p>
      </dgm:t>
    </dgm:pt>
    <dgm:pt modelId="{5006FEEB-5CDF-44EA-93B8-ADAD2E6BDF16}" type="sibTrans" cxnId="{2DC816F0-3D4B-447C-A718-368854A43BFA}">
      <dgm:prSet/>
      <dgm:spPr/>
      <dgm:t>
        <a:bodyPr/>
        <a:lstStyle/>
        <a:p>
          <a:endParaRPr lang="ru-RU"/>
        </a:p>
      </dgm:t>
    </dgm:pt>
    <dgm:pt modelId="{C1B5F728-5460-46BD-8CFA-FD57537E0182}" type="parTrans" cxnId="{2DC816F0-3D4B-447C-A718-368854A43BFA}">
      <dgm:prSet/>
      <dgm:spPr/>
      <dgm:t>
        <a:bodyPr/>
        <a:lstStyle/>
        <a:p>
          <a:endParaRPr lang="ru-RU"/>
        </a:p>
      </dgm:t>
    </dgm:pt>
    <dgm:pt modelId="{E1C632D0-D679-41CA-89C5-2A7CB626056B}">
      <dgm:prSet phldrT="[Текст]"/>
      <dgm:spPr/>
      <dgm:t>
        <a:bodyPr/>
        <a:lstStyle/>
        <a:p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Тартқыш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қосалқы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станциялар</a:t>
          </a:r>
          <a:r>
            <a: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dirty="0"/>
        </a:p>
      </dgm:t>
    </dgm:pt>
    <dgm:pt modelId="{57D71C6D-4533-49FE-AE04-D37B856BCDD8}" type="sibTrans" cxnId="{BF936CCA-4234-4ACE-B9DB-2AD73DB0BAF7}">
      <dgm:prSet/>
      <dgm:spPr/>
      <dgm:t>
        <a:bodyPr/>
        <a:lstStyle/>
        <a:p>
          <a:endParaRPr lang="ru-RU"/>
        </a:p>
      </dgm:t>
    </dgm:pt>
    <dgm:pt modelId="{57B2D5CB-ACAD-454B-924C-8DCF4C7E8456}" type="parTrans" cxnId="{BF936CCA-4234-4ACE-B9DB-2AD73DB0BAF7}">
      <dgm:prSet/>
      <dgm:spPr/>
      <dgm:t>
        <a:bodyPr/>
        <a:lstStyle/>
        <a:p>
          <a:endParaRPr lang="ru-RU"/>
        </a:p>
      </dgm:t>
    </dgm:pt>
    <dgm:pt modelId="{39B20B21-3604-4069-857F-D61D7D6539F6}" type="pres">
      <dgm:prSet presAssocID="{9AC5FB92-8726-417E-B36A-A325236781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CA7246-ADC7-498A-9F41-856C12980E58}" type="pres">
      <dgm:prSet presAssocID="{E1C632D0-D679-41CA-89C5-2A7CB626056B}" presName="compNode" presStyleCnt="0"/>
      <dgm:spPr/>
    </dgm:pt>
    <dgm:pt modelId="{992FEB4E-7542-409A-9A6A-334DEA73B2B9}" type="pres">
      <dgm:prSet presAssocID="{E1C632D0-D679-41CA-89C5-2A7CB626056B}" presName="pictRect" presStyleLbl="node1" presStyleIdx="0" presStyleCnt="2" custLinFactNeighborX="-500" custLinFactNeighborY="2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E6DEAC8-6C03-4F3F-AE73-F6FA92D15729}" type="pres">
      <dgm:prSet presAssocID="{E1C632D0-D679-41CA-89C5-2A7CB626056B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098D2D-0303-4034-9748-FBFBF5C96362}" type="pres">
      <dgm:prSet presAssocID="{57D71C6D-4533-49FE-AE04-D37B856BCDD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452950B-7945-4391-8056-CE1839AF732B}" type="pres">
      <dgm:prSet presAssocID="{501F2425-B6ED-4997-8E43-C46D25748819}" presName="compNode" presStyleCnt="0"/>
      <dgm:spPr/>
    </dgm:pt>
    <dgm:pt modelId="{C3C3605B-77DB-4FFB-85A1-AB28F25C752D}" type="pres">
      <dgm:prSet presAssocID="{501F2425-B6ED-4997-8E43-C46D25748819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59D43BB-97D3-4165-A365-227FCF0DF76B}" type="pres">
      <dgm:prSet presAssocID="{501F2425-B6ED-4997-8E43-C46D25748819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C1EAB2-7553-427A-92D0-0894364B7DE2}" type="presOf" srcId="{9AC5FB92-8726-417E-B36A-A32523678101}" destId="{39B20B21-3604-4069-857F-D61D7D6539F6}" srcOrd="0" destOrd="0" presId="urn:microsoft.com/office/officeart/2005/8/layout/pList1#5"/>
    <dgm:cxn modelId="{49B58C53-6B5E-4FF6-9A47-E4D91DCD7D82}" type="presOf" srcId="{501F2425-B6ED-4997-8E43-C46D25748819}" destId="{959D43BB-97D3-4165-A365-227FCF0DF76B}" srcOrd="0" destOrd="0" presId="urn:microsoft.com/office/officeart/2005/8/layout/pList1#5"/>
    <dgm:cxn modelId="{2DC816F0-3D4B-447C-A718-368854A43BFA}" srcId="{9AC5FB92-8726-417E-B36A-A32523678101}" destId="{501F2425-B6ED-4997-8E43-C46D25748819}" srcOrd="1" destOrd="0" parTransId="{C1B5F728-5460-46BD-8CFA-FD57537E0182}" sibTransId="{5006FEEB-5CDF-44EA-93B8-ADAD2E6BDF16}"/>
    <dgm:cxn modelId="{BF936CCA-4234-4ACE-B9DB-2AD73DB0BAF7}" srcId="{9AC5FB92-8726-417E-B36A-A32523678101}" destId="{E1C632D0-D679-41CA-89C5-2A7CB626056B}" srcOrd="0" destOrd="0" parTransId="{57B2D5CB-ACAD-454B-924C-8DCF4C7E8456}" sibTransId="{57D71C6D-4533-49FE-AE04-D37B856BCDD8}"/>
    <dgm:cxn modelId="{D7EA07CD-DC7E-427A-B564-83E23381AC2E}" type="presOf" srcId="{57D71C6D-4533-49FE-AE04-D37B856BCDD8}" destId="{FB098D2D-0303-4034-9748-FBFBF5C96362}" srcOrd="0" destOrd="0" presId="urn:microsoft.com/office/officeart/2005/8/layout/pList1#5"/>
    <dgm:cxn modelId="{6605B29F-D46C-4052-91DB-566875718813}" type="presOf" srcId="{E1C632D0-D679-41CA-89C5-2A7CB626056B}" destId="{8E6DEAC8-6C03-4F3F-AE73-F6FA92D15729}" srcOrd="0" destOrd="0" presId="urn:microsoft.com/office/officeart/2005/8/layout/pList1#5"/>
    <dgm:cxn modelId="{DE0631FA-BC26-4A1E-9850-FE705F21BAA7}" type="presParOf" srcId="{39B20B21-3604-4069-857F-D61D7D6539F6}" destId="{FCCA7246-ADC7-498A-9F41-856C12980E58}" srcOrd="0" destOrd="0" presId="urn:microsoft.com/office/officeart/2005/8/layout/pList1#5"/>
    <dgm:cxn modelId="{875FA07D-6A6D-4EE6-ACB8-0F0E70C4FCB3}" type="presParOf" srcId="{FCCA7246-ADC7-498A-9F41-856C12980E58}" destId="{992FEB4E-7542-409A-9A6A-334DEA73B2B9}" srcOrd="0" destOrd="0" presId="urn:microsoft.com/office/officeart/2005/8/layout/pList1#5"/>
    <dgm:cxn modelId="{F779331E-85A6-486F-89F4-2C9F7294DE13}" type="presParOf" srcId="{FCCA7246-ADC7-498A-9F41-856C12980E58}" destId="{8E6DEAC8-6C03-4F3F-AE73-F6FA92D15729}" srcOrd="1" destOrd="0" presId="urn:microsoft.com/office/officeart/2005/8/layout/pList1#5"/>
    <dgm:cxn modelId="{62D89694-52E4-4F6E-A825-84635FA333ED}" type="presParOf" srcId="{39B20B21-3604-4069-857F-D61D7D6539F6}" destId="{FB098D2D-0303-4034-9748-FBFBF5C96362}" srcOrd="1" destOrd="0" presId="urn:microsoft.com/office/officeart/2005/8/layout/pList1#5"/>
    <dgm:cxn modelId="{649B5698-BE8B-4266-ADD3-C7CE9C04D78F}" type="presParOf" srcId="{39B20B21-3604-4069-857F-D61D7D6539F6}" destId="{B452950B-7945-4391-8056-CE1839AF732B}" srcOrd="2" destOrd="0" presId="urn:microsoft.com/office/officeart/2005/8/layout/pList1#5"/>
    <dgm:cxn modelId="{54B1DD63-2EF5-4267-BF28-D7FBA7B0934C}" type="presParOf" srcId="{B452950B-7945-4391-8056-CE1839AF732B}" destId="{C3C3605B-77DB-4FFB-85A1-AB28F25C752D}" srcOrd="0" destOrd="0" presId="urn:microsoft.com/office/officeart/2005/8/layout/pList1#5"/>
    <dgm:cxn modelId="{DDE2B2B1-DABF-4C0F-BBC5-40CB029AE221}" type="presParOf" srcId="{B452950B-7945-4391-8056-CE1839AF732B}" destId="{959D43BB-97D3-4165-A365-227FCF0DF76B}" srcOrd="1" destOrd="0" presId="urn:microsoft.com/office/officeart/2005/8/layout/pList1#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6A9941C-53D2-47DE-B3E0-501083E09797}">
      <dsp:nvSpPr>
        <dsp:cNvPr id="0" name=""/>
        <dsp:cNvSpPr/>
      </dsp:nvSpPr>
      <dsp:spPr>
        <a:xfrm rot="16200000">
          <a:off x="-883403" y="890679"/>
          <a:ext cx="3124200" cy="134284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Локомотивтік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-883403" y="890679"/>
        <a:ext cx="3124200" cy="1342840"/>
      </dsp:txXfrm>
    </dsp:sp>
    <dsp:sp modelId="{0350046D-E75B-4A54-BC9F-95C018C074CD}">
      <dsp:nvSpPr>
        <dsp:cNvPr id="0" name=""/>
        <dsp:cNvSpPr/>
      </dsp:nvSpPr>
      <dsp:spPr>
        <a:xfrm rot="16200000">
          <a:off x="560149" y="890679"/>
          <a:ext cx="3124200" cy="134284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Вагондық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560149" y="890679"/>
        <a:ext cx="3124200" cy="1342840"/>
      </dsp:txXfrm>
    </dsp:sp>
    <dsp:sp modelId="{93A5E14A-39EF-48F7-957C-84B7A284CC07}">
      <dsp:nvSpPr>
        <dsp:cNvPr id="0" name=""/>
        <dsp:cNvSpPr/>
      </dsp:nvSpPr>
      <dsp:spPr>
        <a:xfrm rot="16200000">
          <a:off x="2003702" y="890679"/>
          <a:ext cx="3124200" cy="134284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Энергетикалық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2003702" y="890679"/>
        <a:ext cx="3124200" cy="1342840"/>
      </dsp:txXfrm>
    </dsp:sp>
    <dsp:sp modelId="{1CE9E4BE-DA76-48E3-9F2A-EB31C07B76AA}">
      <dsp:nvSpPr>
        <dsp:cNvPr id="0" name=""/>
        <dsp:cNvSpPr/>
      </dsp:nvSpPr>
      <dsp:spPr>
        <a:xfrm rot="16200000">
          <a:off x="3447256" y="890679"/>
          <a:ext cx="3124200" cy="134284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СЦБ және желі</a:t>
          </a: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(связь)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3447256" y="890679"/>
        <a:ext cx="3124200" cy="1342840"/>
      </dsp:txXfrm>
    </dsp:sp>
    <dsp:sp modelId="{5A0EDC7D-936A-4B65-8CBE-8298C6734D60}">
      <dsp:nvSpPr>
        <dsp:cNvPr id="0" name=""/>
        <dsp:cNvSpPr/>
      </dsp:nvSpPr>
      <dsp:spPr>
        <a:xfrm rot="16200000">
          <a:off x="4890809" y="890679"/>
          <a:ext cx="3124200" cy="134284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Жүк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4890809" y="890679"/>
        <a:ext cx="3124200" cy="1342840"/>
      </dsp:txXfrm>
    </dsp:sp>
    <dsp:sp modelId="{5DACF92F-45C8-4FC9-AAB7-442BBB0BC84F}">
      <dsp:nvSpPr>
        <dsp:cNvPr id="0" name=""/>
        <dsp:cNvSpPr/>
      </dsp:nvSpPr>
      <dsp:spPr>
        <a:xfrm rot="16200000">
          <a:off x="6334362" y="890679"/>
          <a:ext cx="3124200" cy="134284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Жол шаруашылық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6334362" y="890679"/>
        <a:ext cx="3124200" cy="1342840"/>
      </dsp:txXfrm>
    </dsp:sp>
    <dsp:sp modelId="{7FD1ABCE-6AA5-461F-8A2A-0E5C50EC1D34}">
      <dsp:nvSpPr>
        <dsp:cNvPr id="0" name=""/>
        <dsp:cNvSpPr/>
      </dsp:nvSpPr>
      <dsp:spPr>
        <a:xfrm rot="16200000">
          <a:off x="7777915" y="890679"/>
          <a:ext cx="3124200" cy="1342840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24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Станциялық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7777915" y="890679"/>
        <a:ext cx="3124200" cy="134284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2FEB4E-7542-409A-9A6A-334DEA73B2B9}">
      <dsp:nvSpPr>
        <dsp:cNvPr id="0" name=""/>
        <dsp:cNvSpPr/>
      </dsp:nvSpPr>
      <dsp:spPr>
        <a:xfrm>
          <a:off x="0" y="323910"/>
          <a:ext cx="5228126" cy="360217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DEAC8-6C03-4F3F-AE73-F6FA92D15729}">
      <dsp:nvSpPr>
        <dsp:cNvPr id="0" name=""/>
        <dsp:cNvSpPr/>
      </dsp:nvSpPr>
      <dsp:spPr>
        <a:xfrm>
          <a:off x="3537" y="3917372"/>
          <a:ext cx="5228126" cy="193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Жөндеу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жабдықтау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пункттері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4000" kern="1200" dirty="0"/>
        </a:p>
      </dsp:txBody>
      <dsp:txXfrm>
        <a:off x="3537" y="3917372"/>
        <a:ext cx="5228126" cy="1939634"/>
      </dsp:txXfrm>
    </dsp:sp>
    <dsp:sp modelId="{C3C3605B-77DB-4FFB-85A1-AB28F25C752D}">
      <dsp:nvSpPr>
        <dsp:cNvPr id="0" name=""/>
        <dsp:cNvSpPr/>
      </dsp:nvSpPr>
      <dsp:spPr>
        <a:xfrm>
          <a:off x="5754696" y="315192"/>
          <a:ext cx="5228126" cy="360217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D43BB-97D3-4165-A365-227FCF0DF76B}">
      <dsp:nvSpPr>
        <dsp:cNvPr id="0" name=""/>
        <dsp:cNvSpPr/>
      </dsp:nvSpPr>
      <dsp:spPr>
        <a:xfrm>
          <a:off x="5754696" y="3917372"/>
          <a:ext cx="5228126" cy="193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Жуу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құю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кәсіпорындары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4000" kern="1200" dirty="0"/>
        </a:p>
      </dsp:txBody>
      <dsp:txXfrm>
        <a:off x="5754696" y="3917372"/>
        <a:ext cx="5228126" cy="1939634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2FEB4E-7542-409A-9A6A-334DEA73B2B9}">
      <dsp:nvSpPr>
        <dsp:cNvPr id="0" name=""/>
        <dsp:cNvSpPr/>
      </dsp:nvSpPr>
      <dsp:spPr>
        <a:xfrm>
          <a:off x="0" y="323910"/>
          <a:ext cx="5228126" cy="360217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DEAC8-6C03-4F3F-AE73-F6FA92D15729}">
      <dsp:nvSpPr>
        <dsp:cNvPr id="0" name=""/>
        <dsp:cNvSpPr/>
      </dsp:nvSpPr>
      <dsp:spPr>
        <a:xfrm>
          <a:off x="3537" y="3917372"/>
          <a:ext cx="5228126" cy="193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Тартқыш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қосалқы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станциялар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4000" kern="1200" dirty="0"/>
        </a:p>
      </dsp:txBody>
      <dsp:txXfrm>
        <a:off x="3537" y="3917372"/>
        <a:ext cx="5228126" cy="1939634"/>
      </dsp:txXfrm>
    </dsp:sp>
    <dsp:sp modelId="{C3C3605B-77DB-4FFB-85A1-AB28F25C752D}">
      <dsp:nvSpPr>
        <dsp:cNvPr id="0" name=""/>
        <dsp:cNvSpPr/>
      </dsp:nvSpPr>
      <dsp:spPr>
        <a:xfrm>
          <a:off x="5754696" y="315192"/>
          <a:ext cx="5228126" cy="360217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D43BB-97D3-4165-A365-227FCF0DF76B}">
      <dsp:nvSpPr>
        <dsp:cNvPr id="0" name=""/>
        <dsp:cNvSpPr/>
      </dsp:nvSpPr>
      <dsp:spPr>
        <a:xfrm>
          <a:off x="5754696" y="3917372"/>
          <a:ext cx="5228126" cy="193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Қызмет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станцияларының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ғимараттары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4000" kern="1200" dirty="0"/>
        </a:p>
      </dsp:txBody>
      <dsp:txXfrm>
        <a:off x="5754696" y="3917372"/>
        <a:ext cx="5228126" cy="193963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E29C5A-9DB0-48EC-AB81-278671CF97FD}">
      <dsp:nvSpPr>
        <dsp:cNvPr id="0" name=""/>
        <dsp:cNvSpPr/>
      </dsp:nvSpPr>
      <dsp:spPr>
        <a:xfrm>
          <a:off x="0" y="398759"/>
          <a:ext cx="1001871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5F0A7-1214-4915-92BD-0E2EE84F227D}">
      <dsp:nvSpPr>
        <dsp:cNvPr id="0" name=""/>
        <dsp:cNvSpPr/>
      </dsp:nvSpPr>
      <dsp:spPr>
        <a:xfrm>
          <a:off x="500935" y="59279"/>
          <a:ext cx="7039327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078" tIns="0" rIns="265078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Локомотив және моторвагонды деполар ғимараттары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935" y="59279"/>
        <a:ext cx="7039327" cy="678960"/>
      </dsp:txXfrm>
    </dsp:sp>
    <dsp:sp modelId="{B3202075-F2CF-4E79-93BE-C8671CD605E6}">
      <dsp:nvSpPr>
        <dsp:cNvPr id="0" name=""/>
        <dsp:cNvSpPr/>
      </dsp:nvSpPr>
      <dsp:spPr>
        <a:xfrm>
          <a:off x="0" y="1442040"/>
          <a:ext cx="1001871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B9BAB-6A3C-4C06-BD03-AC45C8E7501A}">
      <dsp:nvSpPr>
        <dsp:cNvPr id="0" name=""/>
        <dsp:cNvSpPr/>
      </dsp:nvSpPr>
      <dsp:spPr>
        <a:xfrm>
          <a:off x="500935" y="1102559"/>
          <a:ext cx="7013098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078" tIns="0" rIns="265078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Аппаратуралық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жабдықтардың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ғимараттары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935" y="1102559"/>
        <a:ext cx="7013098" cy="678960"/>
      </dsp:txXfrm>
    </dsp:sp>
    <dsp:sp modelId="{E297820C-A5A0-425E-A244-A26F65C5B418}">
      <dsp:nvSpPr>
        <dsp:cNvPr id="0" name=""/>
        <dsp:cNvSpPr/>
      </dsp:nvSpPr>
      <dsp:spPr>
        <a:xfrm>
          <a:off x="0" y="2485320"/>
          <a:ext cx="10018712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E9050F-7E37-4065-BF6C-889E4B1FEF7B}">
      <dsp:nvSpPr>
        <dsp:cNvPr id="0" name=""/>
        <dsp:cNvSpPr/>
      </dsp:nvSpPr>
      <dsp:spPr>
        <a:xfrm>
          <a:off x="500935" y="2145840"/>
          <a:ext cx="7013098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5078" tIns="0" rIns="265078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Кеңсе</a:t>
          </a:r>
          <a:r>
            <a:rPr lang="ru-RU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ғимараттары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0935" y="2145840"/>
        <a:ext cx="7013098" cy="67896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1CB03A5-436B-4CB6-BE78-66860FAB8C56}">
      <dsp:nvSpPr>
        <dsp:cNvPr id="0" name=""/>
        <dsp:cNvSpPr/>
      </dsp:nvSpPr>
      <dsp:spPr>
        <a:xfrm>
          <a:off x="556594" y="993"/>
          <a:ext cx="5499576" cy="2898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Локомотив- </a:t>
          </a:r>
          <a:r>
            <a:rPr lang="ru-RU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депосы</a:t>
          </a:r>
          <a:r>
            <a:rPr lang="ru-RU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техникалық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профилактикалық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тексерулерге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сондай-ақ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локомотив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жөндеуге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594" y="993"/>
        <a:ext cx="5499576" cy="2898250"/>
      </dsp:txXfrm>
    </dsp:sp>
    <dsp:sp modelId="{798670A8-FC00-49C7-A433-55F22A1F3A28}">
      <dsp:nvSpPr>
        <dsp:cNvPr id="0" name=""/>
        <dsp:cNvSpPr/>
      </dsp:nvSpPr>
      <dsp:spPr>
        <a:xfrm>
          <a:off x="556594" y="3382285"/>
          <a:ext cx="5499576" cy="28982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Моторовогонды</a:t>
          </a:r>
          <a:r>
            <a:rPr lang="ru-RU" sz="29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деполар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-кішігірім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мерзімді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жөндеуге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профилактикалық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техникалық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тексерулерге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сондай-ақ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дизельдік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поездар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электропоездтерді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жабдықтауға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9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sz="2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594" y="3382285"/>
        <a:ext cx="5499576" cy="289825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2FEB4E-7542-409A-9A6A-334DEA73B2B9}">
      <dsp:nvSpPr>
        <dsp:cNvPr id="0" name=""/>
        <dsp:cNvSpPr/>
      </dsp:nvSpPr>
      <dsp:spPr>
        <a:xfrm>
          <a:off x="3537" y="315192"/>
          <a:ext cx="5228126" cy="360217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DEAC8-6C03-4F3F-AE73-F6FA92D15729}">
      <dsp:nvSpPr>
        <dsp:cNvPr id="0" name=""/>
        <dsp:cNvSpPr/>
      </dsp:nvSpPr>
      <dsp:spPr>
        <a:xfrm>
          <a:off x="3537" y="3917372"/>
          <a:ext cx="5228126" cy="193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Локомотив-вагон </a:t>
          </a:r>
          <a:r>
            <a:rPr lang="ru-RU" sz="51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депосы</a:t>
          </a:r>
          <a:r>
            <a:rPr lang="ru-RU" sz="5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5100" kern="1200" dirty="0"/>
        </a:p>
      </dsp:txBody>
      <dsp:txXfrm>
        <a:off x="3537" y="3917372"/>
        <a:ext cx="5228126" cy="1939634"/>
      </dsp:txXfrm>
    </dsp:sp>
    <dsp:sp modelId="{C3C3605B-77DB-4FFB-85A1-AB28F25C752D}">
      <dsp:nvSpPr>
        <dsp:cNvPr id="0" name=""/>
        <dsp:cNvSpPr/>
      </dsp:nvSpPr>
      <dsp:spPr>
        <a:xfrm>
          <a:off x="5754696" y="315192"/>
          <a:ext cx="5228126" cy="360217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D43BB-97D3-4165-A365-227FCF0DF76B}">
      <dsp:nvSpPr>
        <dsp:cNvPr id="0" name=""/>
        <dsp:cNvSpPr/>
      </dsp:nvSpPr>
      <dsp:spPr>
        <a:xfrm>
          <a:off x="5754696" y="3917372"/>
          <a:ext cx="5228126" cy="193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712" tIns="362712" rIns="362712" bIns="0" numCol="1" spcCol="1270" anchor="t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1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Моторовогонды</a:t>
          </a:r>
          <a:r>
            <a:rPr lang="ru-RU" sz="51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51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деполар</a:t>
          </a:r>
          <a:endParaRPr lang="ru-RU" sz="5100" kern="1200" dirty="0"/>
        </a:p>
      </dsp:txBody>
      <dsp:txXfrm>
        <a:off x="5754696" y="3917372"/>
        <a:ext cx="5228126" cy="1939634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6F729D1-B4F9-4421-927A-9D46D986B771}">
      <dsp:nvSpPr>
        <dsp:cNvPr id="0" name=""/>
        <dsp:cNvSpPr/>
      </dsp:nvSpPr>
      <dsp:spPr>
        <a:xfrm>
          <a:off x="251786" y="1356"/>
          <a:ext cx="5393575" cy="29025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Локомотив-вагон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депосы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өндірістік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кәсіпорындардың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темір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жол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жылжымалы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құрамын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ұстауға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1786" y="1356"/>
        <a:ext cx="5393575" cy="2902502"/>
      </dsp:txXfrm>
    </dsp:sp>
    <dsp:sp modelId="{6A461262-E194-403C-8679-DB6494EEAD9A}">
      <dsp:nvSpPr>
        <dsp:cNvPr id="0" name=""/>
        <dsp:cNvSpPr/>
      </dsp:nvSpPr>
      <dsp:spPr>
        <a:xfrm>
          <a:off x="265041" y="3387609"/>
          <a:ext cx="5367065" cy="29025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Аппаратуралық жабдықтардың ғимараттары </a:t>
          </a:r>
          <a:r>
            <a:rPr lang="ru-RU" sz="28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олар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отын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су,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құм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жағармай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мен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майлықтармен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локомотивтерді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автокөлік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отын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секцияларын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қамтамасыз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ету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және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техникалық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тексеру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үшін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арналған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041" y="3387609"/>
        <a:ext cx="5367065" cy="290250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2FEB4E-7542-409A-9A6A-334DEA73B2B9}">
      <dsp:nvSpPr>
        <dsp:cNvPr id="0" name=""/>
        <dsp:cNvSpPr/>
      </dsp:nvSpPr>
      <dsp:spPr>
        <a:xfrm>
          <a:off x="3537" y="315192"/>
          <a:ext cx="5228126" cy="360217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DEAC8-6C03-4F3F-AE73-F6FA92D15729}">
      <dsp:nvSpPr>
        <dsp:cNvPr id="0" name=""/>
        <dsp:cNvSpPr/>
      </dsp:nvSpPr>
      <dsp:spPr>
        <a:xfrm>
          <a:off x="3537" y="3917372"/>
          <a:ext cx="5228126" cy="193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Локомотив-вагон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депосы</a:t>
          </a:r>
          <a:endParaRPr lang="ru-RU" sz="4000" kern="1200" dirty="0"/>
        </a:p>
      </dsp:txBody>
      <dsp:txXfrm>
        <a:off x="3537" y="3917372"/>
        <a:ext cx="5228126" cy="1939634"/>
      </dsp:txXfrm>
    </dsp:sp>
    <dsp:sp modelId="{C3C3605B-77DB-4FFB-85A1-AB28F25C752D}">
      <dsp:nvSpPr>
        <dsp:cNvPr id="0" name=""/>
        <dsp:cNvSpPr/>
      </dsp:nvSpPr>
      <dsp:spPr>
        <a:xfrm>
          <a:off x="5754696" y="315192"/>
          <a:ext cx="5228126" cy="3602179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3000" b="-3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D43BB-97D3-4165-A365-227FCF0DF76B}">
      <dsp:nvSpPr>
        <dsp:cNvPr id="0" name=""/>
        <dsp:cNvSpPr/>
      </dsp:nvSpPr>
      <dsp:spPr>
        <a:xfrm>
          <a:off x="5754696" y="3917372"/>
          <a:ext cx="5228126" cy="193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Аппаратуралық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жабдықтардың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ғимараттары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4000" kern="1200" dirty="0"/>
        </a:p>
      </dsp:txBody>
      <dsp:txXfrm>
        <a:off x="5754696" y="3917372"/>
        <a:ext cx="5228126" cy="193963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2FEB4E-7542-409A-9A6A-334DEA73B2B9}">
      <dsp:nvSpPr>
        <dsp:cNvPr id="0" name=""/>
        <dsp:cNvSpPr/>
      </dsp:nvSpPr>
      <dsp:spPr>
        <a:xfrm>
          <a:off x="0" y="323910"/>
          <a:ext cx="5228126" cy="3602179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DEAC8-6C03-4F3F-AE73-F6FA92D15729}">
      <dsp:nvSpPr>
        <dsp:cNvPr id="0" name=""/>
        <dsp:cNvSpPr/>
      </dsp:nvSpPr>
      <dsp:spPr>
        <a:xfrm>
          <a:off x="3537" y="3917372"/>
          <a:ext cx="5228126" cy="193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Техникалық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қызмет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көрсету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(ТҚКП)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пункттері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4000" kern="1200" dirty="0"/>
        </a:p>
      </dsp:txBody>
      <dsp:txXfrm>
        <a:off x="3537" y="3917372"/>
        <a:ext cx="5228126" cy="1939634"/>
      </dsp:txXfrm>
    </dsp:sp>
    <dsp:sp modelId="{C3C3605B-77DB-4FFB-85A1-AB28F25C752D}">
      <dsp:nvSpPr>
        <dsp:cNvPr id="0" name=""/>
        <dsp:cNvSpPr/>
      </dsp:nvSpPr>
      <dsp:spPr>
        <a:xfrm>
          <a:off x="5754696" y="315192"/>
          <a:ext cx="5228126" cy="3602179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D43BB-97D3-4165-A365-227FCF0DF76B}">
      <dsp:nvSpPr>
        <dsp:cNvPr id="0" name=""/>
        <dsp:cNvSpPr/>
      </dsp:nvSpPr>
      <dsp:spPr>
        <a:xfrm>
          <a:off x="5754696" y="3917372"/>
          <a:ext cx="5228126" cy="193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84480" rIns="284480" bIns="0" numCol="1" spcCol="1270" anchor="t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Авто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тежегіштерді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бақылау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40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нүктелері</a:t>
          </a:r>
          <a:r>
            <a:rPr lang="ru-RU" sz="4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4000" kern="1200" dirty="0"/>
        </a:p>
      </dsp:txBody>
      <dsp:txXfrm>
        <a:off x="5754696" y="3917372"/>
        <a:ext cx="5228126" cy="1939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#2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#3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#4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1#5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9B80A-BB84-4390-AB7F-862160E636F7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AE8C9-B35C-4A76-881A-802DF51656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464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AE8C9-B35C-4A76-881A-802DF516561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5AE8C9-B35C-4A76-881A-802DF516561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14688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7261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9355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7291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9547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3762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508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97550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0454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6622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491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228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8053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509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2219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786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3006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850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102B0F-53CD-49AD-A782-1836C73A0245}" type="datetimeFigureOut">
              <a:rPr lang="ru-RU" smtClean="0"/>
              <a:pPr/>
              <a:t>11.11.2017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03B571-7FF0-41E6-BC2C-EB0D57E1BF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4103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openxmlformats.org/officeDocument/2006/relationships/image" Target="../media/image4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5.xml"/><Relationship Id="rId7" Type="http://schemas.openxmlformats.org/officeDocument/2006/relationships/image" Target="../media/image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microsoft.com/office/2007/relationships/diagramDrawing" Target="../diagrams/drawin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5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9075" y="1409346"/>
            <a:ext cx="7487265" cy="3739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68137" y="243839"/>
            <a:ext cx="9534885" cy="1058019"/>
          </a:xfrm>
        </p:spPr>
        <p:txBody>
          <a:bodyPr>
            <a:normAutofit fontScale="90000"/>
          </a:bodyPr>
          <a:lstStyle/>
          <a:p>
            <a:r>
              <a:rPr lang="kk-KZ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Өндірістік ғимараттар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3393" y="5362413"/>
            <a:ext cx="6987645" cy="844657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 err="1" smtClean="0"/>
              <a:t>Жания</a:t>
            </a:r>
            <a:r>
              <a:rPr lang="ru-RU" dirty="0" smtClean="0"/>
              <a:t> К. Ж, преподаватель </a:t>
            </a:r>
            <a:r>
              <a:rPr lang="ru-RU" dirty="0" err="1" smtClean="0"/>
              <a:t>спецдисциплин</a:t>
            </a:r>
            <a:r>
              <a:rPr lang="ru-RU" dirty="0" smtClean="0"/>
              <a:t>, КГКП «Павлодарский колледж транспорта и коммуникаций», г.Павлодар </a:t>
            </a:r>
          </a:p>
          <a:p>
            <a:pPr algn="ctr"/>
            <a:endParaRPr lang="ru-RU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238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1256" y="3614057"/>
            <a:ext cx="4028805" cy="28172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9490788"/>
              </p:ext>
            </p:extLst>
          </p:nvPr>
        </p:nvGraphicFramePr>
        <p:xfrm>
          <a:off x="1855373" y="212036"/>
          <a:ext cx="6612765" cy="6281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0" y="5203372"/>
            <a:ext cx="2133600" cy="2133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81257" y="212036"/>
            <a:ext cx="4028805" cy="291673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50561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78349589"/>
              </p:ext>
            </p:extLst>
          </p:nvPr>
        </p:nvGraphicFramePr>
        <p:xfrm>
          <a:off x="1205638" y="685800"/>
          <a:ext cx="10986361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57455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04314" y="3635420"/>
            <a:ext cx="3829092" cy="28581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95990238"/>
              </p:ext>
            </p:extLst>
          </p:nvPr>
        </p:nvGraphicFramePr>
        <p:xfrm>
          <a:off x="2107166" y="202095"/>
          <a:ext cx="5897148" cy="6291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0" y="5203372"/>
            <a:ext cx="2133600" cy="2133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04314" y="202095"/>
            <a:ext cx="3961263" cy="28894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10562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3610386"/>
              </p:ext>
            </p:extLst>
          </p:nvPr>
        </p:nvGraphicFramePr>
        <p:xfrm>
          <a:off x="1205638" y="685800"/>
          <a:ext cx="10986361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492244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Вагон өндірісіндегі негізгі ғимараттар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465215"/>
            <a:ext cx="10018713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Вагон өндірісіндегі негізгі ғимараттар в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агондардың 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ғимараттары жөндеуге, тексеруге және тасымалдау үшін </a:t>
            </a:r>
            <a:r>
              <a:rPr lang="kk-K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kk-K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0" y="5220790"/>
            <a:ext cx="2133600" cy="213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580" y="4727122"/>
            <a:ext cx="770382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23517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444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5270" y="994953"/>
            <a:ext cx="10018713" cy="31242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Вагон </a:t>
            </a: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өндірісіндегі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ғимараттарға:тасымалдау </a:t>
            </a:r>
            <a:r>
              <a:rPr lang="kk-K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қоймалары, контейнерлерді жөндеуге арналған қоймалар, механикаландырылған вагон жөндеу орталықтары, жуу, кептіру және тасымалдау үшін вагондарды дайындау, бақылау нүктелерін бақылау, тасымалдау үшін вагондарды дайындауға арналған кептіру, автожүсті тежеу пункттерін дайындау, кептелу </a:t>
            </a:r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станциялары.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0" y="5203372"/>
            <a:ext cx="2133600" cy="213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580" y="4727122"/>
            <a:ext cx="770382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54752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53837499"/>
              </p:ext>
            </p:extLst>
          </p:nvPr>
        </p:nvGraphicFramePr>
        <p:xfrm>
          <a:off x="1205638" y="685800"/>
          <a:ext cx="10986361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1398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93775622"/>
              </p:ext>
            </p:extLst>
          </p:nvPr>
        </p:nvGraphicFramePr>
        <p:xfrm>
          <a:off x="1205638" y="685800"/>
          <a:ext cx="10986361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962899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Энергетикалық өндіріске арналған ғимараттар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10" y="1865810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Энергетикалық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өндірістің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электрлендірілген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теміржолдарды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қамтамасыз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етуге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арналған.Оларға:тартқыш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қосалқы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желісінің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аудандарының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кезекші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нүктелері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электрмен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қашықтығы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цехтары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станциялары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қазандықтар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0" y="5203372"/>
            <a:ext cx="2133600" cy="213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580" y="4727122"/>
            <a:ext cx="770382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74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7200" b="1" dirty="0" smtClean="0">
                <a:latin typeface="Times New Roman" pitchFamily="18" charset="0"/>
                <a:cs typeface="Times New Roman" pitchFamily="18" charset="0"/>
              </a:rPr>
              <a:t>Сабақтың тақырыбы: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00748" y="2521974"/>
            <a:ext cx="9261268" cy="3141408"/>
          </a:xfrm>
        </p:spPr>
        <p:txBody>
          <a:bodyPr/>
          <a:lstStyle/>
          <a:p>
            <a:pPr>
              <a:buNone/>
            </a:pPr>
            <a:r>
              <a:rPr lang="kk-KZ" sz="6000" dirty="0" smtClean="0">
                <a:latin typeface="Times New Roman" pitchFamily="18" charset="0"/>
                <a:cs typeface="Times New Roman" pitchFamily="18" charset="0"/>
              </a:rPr>
              <a:t>Теміржол көлігіндегі өндірістік ғимараттар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84500724"/>
              </p:ext>
            </p:extLst>
          </p:nvPr>
        </p:nvGraphicFramePr>
        <p:xfrm>
          <a:off x="1205638" y="685800"/>
          <a:ext cx="10986361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902001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68" y="685800"/>
            <a:ext cx="9202993" cy="1752599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kk-KZ" sz="7200" b="1" dirty="0" smtClean="0">
                <a:latin typeface="Times New Roman" pitchFamily="18" charset="0"/>
                <a:cs typeface="Times New Roman" pitchFamily="18" charset="0"/>
              </a:rPr>
              <a:t>абақтың мақсаты:</a:t>
            </a:r>
            <a:endParaRPr lang="ru-RU" sz="7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34929" y="2448232"/>
            <a:ext cx="7964129" cy="35986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kk-KZ" sz="6000" dirty="0" smtClean="0">
                <a:latin typeface="Times New Roman" pitchFamily="18" charset="0"/>
                <a:cs typeface="Times New Roman" pitchFamily="18" charset="0"/>
              </a:rPr>
              <a:t>Теміржол көлігіндегі    ғимараттармен танысып,білу.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sz="6600" b="1" dirty="0" smtClean="0">
                <a:latin typeface="Times New Roman" pitchFamily="18" charset="0"/>
                <a:cs typeface="Times New Roman" pitchFamily="18" charset="0"/>
              </a:rPr>
              <a:t>Жаңа </a:t>
            </a:r>
            <a:r>
              <a:rPr lang="kk-KZ" sz="6700" b="1" dirty="0" smtClean="0">
                <a:latin typeface="Times New Roman" pitchFamily="18" charset="0"/>
                <a:cs typeface="Times New Roman" pitchFamily="18" charset="0"/>
              </a:rPr>
              <a:t>материалды</a:t>
            </a:r>
            <a:r>
              <a:rPr lang="kk-KZ" sz="6600" b="1" dirty="0" smtClean="0">
                <a:latin typeface="Times New Roman" pitchFamily="18" charset="0"/>
                <a:cs typeface="Times New Roman" pitchFamily="18" charset="0"/>
              </a:rPr>
              <a:t> меңгеру: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84310" y="2477729"/>
            <a:ext cx="10018713" cy="3067665"/>
          </a:xfrm>
        </p:spPr>
        <p:txBody>
          <a:bodyPr>
            <a:normAutofit/>
          </a:bodyPr>
          <a:lstStyle/>
          <a:p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Жалпы теміржол көлігі туралы мағлұмат</a:t>
            </a:r>
          </a:p>
          <a:p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Түрлері</a:t>
            </a:r>
          </a:p>
          <a:p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Су қамту ғимараттары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0" y="285206"/>
            <a:ext cx="10018713" cy="925285"/>
          </a:xfrm>
        </p:spPr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09" y="931817"/>
            <a:ext cx="10018713" cy="2351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Теміржол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көлігіндегі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өнеркәсіптік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ғимараттар</a:t>
            </a:r>
            <a:r>
              <a:rPr lang="ru-RU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технологиялық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процестерге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байланысты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көлемді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жоспарлау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жобалық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шешімдердің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айтарлықтай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алуан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түрлерімен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ерекшеленеді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8662" y="3283130"/>
            <a:ext cx="6975567" cy="3396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0" y="520337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1285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Темір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көлігінің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өндірістік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келесі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шаруашылықтардың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ғимараттары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құрылыстарының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кешендерін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қамтиды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38896346"/>
              </p:ext>
            </p:extLst>
          </p:nvPr>
        </p:nvGraphicFramePr>
        <p:xfrm>
          <a:off x="1484313" y="2667000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0" y="5203372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3572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09" y="341243"/>
            <a:ext cx="10018713" cy="1752599"/>
          </a:xfrm>
        </p:spPr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Локомотивтік өндіріске арналған ғимараттар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84309" y="1408043"/>
            <a:ext cx="10018713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Локомотив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объектілерінің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ғимараттары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құрылыстары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локомотивтер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моторлы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жылжымалы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құрамды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пайдалануға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дайындауға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0" y="5203372"/>
            <a:ext cx="2133600" cy="213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580" y="4727122"/>
            <a:ext cx="770382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76503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73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7994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4312" y="0"/>
            <a:ext cx="10018713" cy="1855303"/>
          </a:xfrm>
        </p:spPr>
        <p:txBody>
          <a:bodyPr/>
          <a:lstStyle/>
          <a:p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Локомотив өндірісіндегі негізгі ғимараттар: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58920498"/>
              </p:ext>
            </p:extLst>
          </p:nvPr>
        </p:nvGraphicFramePr>
        <p:xfrm>
          <a:off x="1484312" y="1369423"/>
          <a:ext cx="10018712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58400" y="5203372"/>
            <a:ext cx="2133600" cy="213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4580" y="4727122"/>
            <a:ext cx="770382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1344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TM03457496[[fn=Параллакс]]</Template>
  <TotalTime>539</TotalTime>
  <Words>325</Words>
  <Application>Microsoft Office PowerPoint</Application>
  <PresentationFormat>Произвольный</PresentationFormat>
  <Paragraphs>48</Paragraphs>
  <Slides>20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Параллакс</vt:lpstr>
      <vt:lpstr>Өндірістік ғимараттар</vt:lpstr>
      <vt:lpstr>Сабақтың тақырыбы:</vt:lpstr>
      <vt:lpstr>Сабақтың мақсаты:</vt:lpstr>
      <vt:lpstr>Жаңа материалды меңгеру:</vt:lpstr>
      <vt:lpstr>ЖАЛПЫ</vt:lpstr>
      <vt:lpstr>Темір жол көлігінің өндірістік ғимараттары келесі шаруашылықтардың ғимараттары мен құрылыстарының кешендерін қамтиды:</vt:lpstr>
      <vt:lpstr>Локомотивтік өндіріске арналған ғимараттар</vt:lpstr>
      <vt:lpstr>Слайд 8</vt:lpstr>
      <vt:lpstr>Локомотив өндірісіндегі негізгі ғимараттар:</vt:lpstr>
      <vt:lpstr>Слайд 10</vt:lpstr>
      <vt:lpstr>Слайд 11</vt:lpstr>
      <vt:lpstr>Слайд 12</vt:lpstr>
      <vt:lpstr>Слайд 13</vt:lpstr>
      <vt:lpstr>Вагон өндірісіндегі негізгі ғимараттар</vt:lpstr>
      <vt:lpstr>Слайд 15</vt:lpstr>
      <vt:lpstr>Слайд 16</vt:lpstr>
      <vt:lpstr>Слайд 17</vt:lpstr>
      <vt:lpstr>Слайд 18</vt:lpstr>
      <vt:lpstr>Энергетикалық өндіріске арналған ғимараттар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Adilkhan</dc:creator>
  <cp:lastModifiedBy>RePack by SPecialiST</cp:lastModifiedBy>
  <cp:revision>73</cp:revision>
  <dcterms:created xsi:type="dcterms:W3CDTF">2017-10-29T03:36:34Z</dcterms:created>
  <dcterms:modified xsi:type="dcterms:W3CDTF">2017-11-11T06:24:44Z</dcterms:modified>
</cp:coreProperties>
</file>