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8" r:id="rId12"/>
    <p:sldId id="269" r:id="rId13"/>
    <p:sldId id="270" r:id="rId14"/>
    <p:sldId id="265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-144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5639379_solnin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6012160" cy="4005064"/>
          </a:xfrm>
        </p:spPr>
        <p:txBody>
          <a:bodyPr>
            <a:normAutofit/>
          </a:bodyPr>
          <a:lstStyle/>
          <a:p>
            <a:r>
              <a:rPr lang="kk-KZ" b="1" dirty="0" smtClean="0">
                <a:solidFill>
                  <a:schemeClr val="accent4">
                    <a:lumMod val="75000"/>
                  </a:schemeClr>
                </a:solidFill>
              </a:rPr>
              <a:t>Кел, балалар, күлейік,</a:t>
            </a:r>
            <a:br>
              <a:rPr lang="kk-KZ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kk-KZ" b="1" dirty="0" smtClean="0">
                <a:solidFill>
                  <a:schemeClr val="accent4">
                    <a:lumMod val="75000"/>
                  </a:schemeClr>
                </a:solidFill>
              </a:rPr>
              <a:t>Күлкіменен түлейік!</a:t>
            </a:r>
            <a:br>
              <a:rPr lang="kk-KZ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kk-KZ" b="1" dirty="0" smtClean="0">
                <a:solidFill>
                  <a:schemeClr val="accent4">
                    <a:lumMod val="75000"/>
                  </a:schemeClr>
                </a:solidFill>
              </a:rPr>
              <a:t>Қабақ түйген не керек,</a:t>
            </a:r>
            <a:br>
              <a:rPr lang="kk-KZ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kk-KZ" b="1" dirty="0" smtClean="0">
                <a:solidFill>
                  <a:schemeClr val="accent4">
                    <a:lumMod val="75000"/>
                  </a:schemeClr>
                </a:solidFill>
              </a:rPr>
              <a:t>Көңілді болып жүрейік!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 descr="slide0006_image01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28600" y="2760662"/>
            <a:ext cx="4489450" cy="409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Солнечное завтра Pascal Campion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564904"/>
          </a:xfrm>
        </p:spPr>
        <p:txBody>
          <a:bodyPr>
            <a:normAutofit/>
          </a:bodyPr>
          <a:lstStyle/>
          <a:p>
            <a:r>
              <a:rPr lang="kk-KZ" dirty="0" smtClean="0"/>
              <a:t> </a:t>
            </a:r>
            <a:r>
              <a:rPr lang="kk-KZ" b="1" dirty="0" smtClean="0">
                <a:solidFill>
                  <a:srgbClr val="C00000"/>
                </a:solidFill>
              </a:rPr>
              <a:t>«Ынтымағы жарасқан отбасы» </a:t>
            </a:r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/>
              <a:t> (сурет бойынша әңгіме құрау)</a:t>
            </a:r>
            <a:br>
              <a:rPr lang="kk-KZ" dirty="0" smtClean="0"/>
            </a:br>
            <a:endParaRPr lang="ru-RU" dirty="0"/>
          </a:p>
        </p:txBody>
      </p:sp>
      <p:pic>
        <p:nvPicPr>
          <p:cNvPr id="126" name="Picture 8" descr="k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3429000"/>
            <a:ext cx="2209800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Мгновения счастья"/>
          <p:cNvPicPr/>
          <p:nvPr/>
        </p:nvPicPr>
        <p:blipFill>
          <a:blip r:embed="rId2" cstate="print"/>
          <a:srcRect r="4178" b="5440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://kaz.docdat.com/pars_docs/refs/41/40658/40658_html_m6cd0f3f4.jpg"/>
          <p:cNvPicPr/>
          <p:nvPr/>
        </p:nvPicPr>
        <p:blipFill>
          <a:blip r:embed="rId2" cstate="print"/>
          <a:srcRect l="7010" t="7189" r="6305" b="2768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Мгновения счастья"/>
          <p:cNvPicPr/>
          <p:nvPr/>
        </p:nvPicPr>
        <p:blipFill>
          <a:blip r:embed="rId2" cstate="print"/>
          <a:srcRect r="2715" b="7843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мой документы\Мои рисунки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69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Изображение 07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76672"/>
            <a:ext cx="2319724" cy="22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76872"/>
            <a:ext cx="7283152" cy="2088232"/>
          </a:xfrm>
        </p:spPr>
        <p:txBody>
          <a:bodyPr/>
          <a:lstStyle/>
          <a:p>
            <a:r>
              <a:rPr lang="kk-KZ" b="1" dirty="0" smtClean="0">
                <a:solidFill>
                  <a:srgbClr val="C00000"/>
                </a:solidFill>
              </a:rPr>
              <a:t>«Жүректен – жүрекке»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Picture 3" descr="Изображение 07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767736" y="3140968"/>
            <a:ext cx="2376264" cy="2315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D:\мой документы\Мои рисунки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69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699792" y="3212976"/>
            <a:ext cx="64442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4800" b="1" dirty="0" smtClean="0">
                <a:solidFill>
                  <a:srgbClr val="0070C0"/>
                </a:solidFill>
                <a:latin typeface="Comic Sans MS" pitchFamily="66" charset="0"/>
              </a:rPr>
              <a:t>Қош сау</a:t>
            </a:r>
          </a:p>
          <a:p>
            <a:pPr algn="ctr"/>
            <a:r>
              <a:rPr lang="kk-KZ" sz="4800" b="1" dirty="0" smtClean="0">
                <a:solidFill>
                  <a:srgbClr val="0070C0"/>
                </a:solidFill>
                <a:latin typeface="Comic Sans MS" pitchFamily="66" charset="0"/>
              </a:rPr>
              <a:t> болыңыздар!!!</a:t>
            </a:r>
            <a:endParaRPr lang="ru-RU" sz="4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6" name="Picture 7" descr="55226690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0"/>
            <a:ext cx="5328592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images (16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688632"/>
          </a:xfrm>
        </p:spPr>
        <p:txBody>
          <a:bodyPr>
            <a:normAutofit/>
          </a:bodyPr>
          <a:lstStyle/>
          <a:p>
            <a:r>
              <a:rPr lang="kk-KZ" dirty="0" smtClean="0"/>
              <a:t>1. Кім жылдам? </a:t>
            </a:r>
            <a:br>
              <a:rPr lang="kk-KZ" dirty="0" smtClean="0"/>
            </a:br>
            <a:r>
              <a:rPr lang="kk-KZ" b="1" dirty="0" smtClean="0">
                <a:solidFill>
                  <a:schemeClr val="accent2">
                    <a:lumMod val="75000"/>
                  </a:schemeClr>
                </a:solidFill>
              </a:rPr>
              <a:t>Маған да, саған да,</a:t>
            </a:r>
            <a:br>
              <a:rPr lang="kk-KZ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kk-KZ" b="1" dirty="0" smtClean="0">
                <a:solidFill>
                  <a:schemeClr val="accent2">
                    <a:lumMod val="75000"/>
                  </a:schemeClr>
                </a:solidFill>
              </a:rPr>
              <a:t>Жақын туыс - бес адам.</a:t>
            </a:r>
            <a:br>
              <a:rPr lang="kk-KZ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kk-KZ" b="1" dirty="0" smtClean="0">
                <a:solidFill>
                  <a:schemeClr val="accent2">
                    <a:lumMod val="75000"/>
                  </a:schemeClr>
                </a:solidFill>
              </a:rPr>
              <a:t>Үш әріптен тұратын</a:t>
            </a:r>
            <a:br>
              <a:rPr lang="kk-KZ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kk-KZ" b="1" dirty="0" smtClean="0">
                <a:solidFill>
                  <a:schemeClr val="accent2">
                    <a:lumMod val="75000"/>
                  </a:schemeClr>
                </a:solidFill>
              </a:rPr>
              <a:t>Оңға оқы, солға оқы.</a:t>
            </a:r>
            <a:br>
              <a:rPr lang="kk-KZ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kk-KZ" b="1" dirty="0" smtClean="0">
                <a:solidFill>
                  <a:schemeClr val="accent2">
                    <a:lumMod val="75000"/>
                  </a:schemeClr>
                </a:solidFill>
              </a:rPr>
              <a:t>Өзгермейді еш одан</a:t>
            </a:r>
            <a:br>
              <a:rPr lang="kk-KZ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kk-KZ" b="1" dirty="0" smtClean="0">
                <a:solidFill>
                  <a:schemeClr val="accent2">
                    <a:lumMod val="75000"/>
                  </a:schemeClr>
                </a:solidFill>
              </a:rPr>
              <a:t>Бәрі де өз жұратың,</a:t>
            </a:r>
            <a:br>
              <a:rPr lang="kk-KZ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kk-KZ" b="1" dirty="0" smtClean="0">
                <a:solidFill>
                  <a:schemeClr val="accent2">
                    <a:lumMod val="75000"/>
                  </a:schemeClr>
                </a:solidFill>
              </a:rPr>
              <a:t>Айтады, қане, кім атын? 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s (16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42594"/>
          </a:xfrm>
        </p:spPr>
        <p:txBody>
          <a:bodyPr>
            <a:normAutofit/>
          </a:bodyPr>
          <a:lstStyle/>
          <a:p>
            <a:r>
              <a:rPr lang="kk-KZ" b="1" dirty="0" smtClean="0">
                <a:solidFill>
                  <a:schemeClr val="accent2">
                    <a:lumMod val="75000"/>
                  </a:schemeClr>
                </a:solidFill>
              </a:rPr>
              <a:t>Айтары мол ғұлама,</a:t>
            </a:r>
            <a:br>
              <a:rPr lang="kk-KZ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kk-KZ" b="1" dirty="0" smtClean="0">
                <a:solidFill>
                  <a:schemeClr val="accent2">
                    <a:lumMod val="75000"/>
                  </a:schemeClr>
                </a:solidFill>
              </a:rPr>
              <a:t>Көп жасаған бұл адам.</a:t>
            </a:r>
            <a:br>
              <a:rPr lang="kk-KZ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kk-KZ" b="1" dirty="0" smtClean="0">
                <a:solidFill>
                  <a:schemeClr val="accent2">
                    <a:lumMod val="75000"/>
                  </a:schemeClr>
                </a:solidFill>
              </a:rPr>
              <a:t>Әкесі ол әкеңнің</a:t>
            </a:r>
            <a:br>
              <a:rPr lang="kk-KZ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kk-KZ" b="1" dirty="0" smtClean="0">
                <a:solidFill>
                  <a:schemeClr val="accent2">
                    <a:lumMod val="75000"/>
                  </a:schemeClr>
                </a:solidFill>
              </a:rPr>
              <a:t>Білер оны сұраған. Ол кім?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s (16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5040560"/>
          </a:xfrm>
        </p:spPr>
        <p:txBody>
          <a:bodyPr>
            <a:normAutofit/>
          </a:bodyPr>
          <a:lstStyle/>
          <a:p>
            <a:r>
              <a:rPr lang="kk-KZ" sz="4800" b="1" dirty="0" smtClean="0">
                <a:solidFill>
                  <a:schemeClr val="accent2">
                    <a:lumMod val="75000"/>
                  </a:schemeClr>
                </a:solidFill>
              </a:rPr>
              <a:t>Бала, бала, бала деп,</a:t>
            </a:r>
            <a:br>
              <a:rPr lang="kk-KZ" sz="4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kk-KZ" sz="4800" b="1" dirty="0" smtClean="0">
                <a:solidFill>
                  <a:schemeClr val="accent2">
                    <a:lumMod val="75000"/>
                  </a:schemeClr>
                </a:solidFill>
              </a:rPr>
              <a:t>Түнде шошып оянған;</a:t>
            </a:r>
            <a:br>
              <a:rPr lang="kk-KZ" sz="4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kk-KZ" sz="4800" b="1" dirty="0" smtClean="0">
                <a:solidFill>
                  <a:schemeClr val="accent2">
                    <a:lumMod val="75000"/>
                  </a:schemeClr>
                </a:solidFill>
              </a:rPr>
              <a:t>Түн ұйқысын төрт бөліп,</a:t>
            </a:r>
            <a:br>
              <a:rPr lang="kk-KZ" sz="4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kk-KZ" sz="4800" b="1" dirty="0" smtClean="0">
                <a:solidFill>
                  <a:schemeClr val="accent2">
                    <a:lumMod val="75000"/>
                  </a:schemeClr>
                </a:solidFill>
              </a:rPr>
              <a:t>Түнде бесік таянған. </a:t>
            </a:r>
            <a:endParaRPr lang="ru-RU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images (16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4464496"/>
          </a:xfrm>
        </p:spPr>
        <p:txBody>
          <a:bodyPr>
            <a:normAutofit/>
          </a:bodyPr>
          <a:lstStyle/>
          <a:p>
            <a:r>
              <a:rPr lang="kk-KZ" sz="4800" b="1" dirty="0" smtClean="0">
                <a:solidFill>
                  <a:schemeClr val="accent2">
                    <a:lumMod val="75000"/>
                  </a:schemeClr>
                </a:solidFill>
              </a:rPr>
              <a:t>Атаңның баласы</a:t>
            </a:r>
            <a:br>
              <a:rPr lang="kk-KZ" sz="4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kk-KZ" sz="4800" b="1" dirty="0" smtClean="0">
                <a:solidFill>
                  <a:schemeClr val="accent2">
                    <a:lumMod val="75000"/>
                  </a:schemeClr>
                </a:solidFill>
              </a:rPr>
              <a:t>Кей кезде таласып,</a:t>
            </a:r>
            <a:br>
              <a:rPr lang="kk-KZ" sz="4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kk-KZ" sz="4800" b="1" dirty="0" smtClean="0">
                <a:solidFill>
                  <a:schemeClr val="accent2">
                    <a:lumMod val="75000"/>
                  </a:schemeClr>
                </a:solidFill>
              </a:rPr>
              <a:t>Қаласың әжеге</a:t>
            </a:r>
            <a:br>
              <a:rPr lang="kk-KZ" sz="4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kk-KZ" sz="4800" b="1" dirty="0" smtClean="0">
                <a:solidFill>
                  <a:schemeClr val="accent2">
                    <a:lumMod val="75000"/>
                  </a:schemeClr>
                </a:solidFill>
              </a:rPr>
              <a:t>Білгенің асады кәдеге?</a:t>
            </a:r>
            <a:br>
              <a:rPr lang="kk-KZ" sz="4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kk-KZ" sz="4800" b="1" dirty="0" smtClean="0">
                <a:solidFill>
                  <a:schemeClr val="accent2">
                    <a:lumMod val="75000"/>
                  </a:schemeClr>
                </a:solidFill>
              </a:rPr>
              <a:t>Ол кім? </a:t>
            </a:r>
            <a:endParaRPr lang="ru-RU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Солнечное завтра Pascal Campion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4005064"/>
            <a:ext cx="5292328" cy="2520280"/>
          </a:xfrm>
        </p:spPr>
        <p:txBody>
          <a:bodyPr/>
          <a:lstStyle/>
          <a:p>
            <a:r>
              <a:rPr lang="kk-KZ" dirty="0" smtClean="0"/>
              <a:t>       </a:t>
            </a:r>
            <a:r>
              <a:rPr lang="kk-KZ" dirty="0" smtClean="0">
                <a:solidFill>
                  <a:srgbClr val="FF0000"/>
                </a:solidFill>
              </a:rPr>
              <a:t>Тыныштық сәті!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idnes.cz/13/063/cl6h/NH4c1f89_profimedia_01417696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558011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476672"/>
            <a:ext cx="4644008" cy="5976664"/>
          </a:xfrm>
        </p:spPr>
        <p:txBody>
          <a:bodyPr>
            <a:noAutofit/>
          </a:bodyPr>
          <a:lstStyle/>
          <a:p>
            <a:r>
              <a:rPr lang="kk-KZ" sz="3200" dirty="0" smtClean="0">
                <a:solidFill>
                  <a:schemeClr val="tx2"/>
                </a:solidFill>
              </a:rPr>
              <a:t>Сен не көрдің?</a:t>
            </a:r>
            <a:br>
              <a:rPr lang="kk-KZ" sz="3200" dirty="0" smtClean="0">
                <a:solidFill>
                  <a:schemeClr val="tx2"/>
                </a:solidFill>
              </a:rPr>
            </a:br>
            <a:r>
              <a:rPr lang="kk-KZ" sz="3200" dirty="0" smtClean="0">
                <a:solidFill>
                  <a:schemeClr val="tx2"/>
                </a:solidFill>
              </a:rPr>
              <a:t>- Сенің отбасың қандай?</a:t>
            </a:r>
            <a:br>
              <a:rPr lang="kk-KZ" sz="3200" dirty="0" smtClean="0">
                <a:solidFill>
                  <a:schemeClr val="tx2"/>
                </a:solidFill>
              </a:rPr>
            </a:br>
            <a:r>
              <a:rPr lang="kk-KZ" sz="3200" dirty="0" smtClean="0">
                <a:solidFill>
                  <a:schemeClr val="tx2"/>
                </a:solidFill>
              </a:rPr>
              <a:t>- Сенің отбасыңда неше адам бар?</a:t>
            </a:r>
            <a:br>
              <a:rPr lang="kk-KZ" sz="3200" dirty="0" smtClean="0">
                <a:solidFill>
                  <a:schemeClr val="tx2"/>
                </a:solidFill>
              </a:rPr>
            </a:br>
            <a:r>
              <a:rPr lang="kk-KZ" sz="3200" dirty="0" smtClean="0">
                <a:solidFill>
                  <a:schemeClr val="tx2"/>
                </a:solidFill>
              </a:rPr>
              <a:t>- Олар кімдер?</a:t>
            </a:r>
            <a:br>
              <a:rPr lang="kk-KZ" sz="3200" dirty="0" smtClean="0">
                <a:solidFill>
                  <a:schemeClr val="tx2"/>
                </a:solidFill>
              </a:rPr>
            </a:br>
            <a:r>
              <a:rPr lang="kk-KZ" sz="3200" dirty="0" smtClean="0">
                <a:solidFill>
                  <a:schemeClr val="tx2"/>
                </a:solidFill>
              </a:rPr>
              <a:t>- Отбасыңда сені қалай еркелетіп айтады? </a:t>
            </a:r>
            <a:br>
              <a:rPr lang="kk-KZ" sz="3200" dirty="0" smtClean="0">
                <a:solidFill>
                  <a:schemeClr val="tx2"/>
                </a:solidFill>
              </a:rPr>
            </a:br>
            <a:r>
              <a:rPr lang="kk-KZ" sz="3200" dirty="0" smtClean="0">
                <a:solidFill>
                  <a:schemeClr val="tx2"/>
                </a:solidFill>
              </a:rPr>
              <a:t>- Сен отбасыңдағы адамдарды қалай атайсың?</a:t>
            </a:r>
            <a:endParaRPr lang="ru-RU" sz="3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Как нарисовать семью дома Сайт о рисован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085184"/>
            <a:ext cx="8291264" cy="1772816"/>
          </a:xfrm>
        </p:spPr>
        <p:txBody>
          <a:bodyPr>
            <a:normAutofit/>
          </a:bodyPr>
          <a:lstStyle/>
          <a:p>
            <a:r>
              <a:rPr lang="kk-KZ" sz="5400" b="1" dirty="0" smtClean="0">
                <a:solidFill>
                  <a:schemeClr val="bg1"/>
                </a:solidFill>
              </a:rPr>
              <a:t>Менің отбасым...</a:t>
            </a:r>
            <a:endParaRPr lang="ru-RU" sz="5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image.slidesharecdn.com/5sani-131204083415-phpapp02/95/-24-638.jpg?cb=138616779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51</Words>
  <Application>Microsoft Office PowerPoint</Application>
  <PresentationFormat>Экран (4:3)</PresentationFormat>
  <Paragraphs>12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Кел, балалар, күлейік, Күлкіменен түлейік! Қабақ түйген не керек, Көңілді болып жүрейік! </vt:lpstr>
      <vt:lpstr>1. Кім жылдам?  Маған да, саған да, Жақын туыс - бес адам. Үш әріптен тұратын Оңға оқы, солға оқы. Өзгермейді еш одан Бәрі де өз жұратың, Айтады, қане, кім атын? </vt:lpstr>
      <vt:lpstr>Айтары мол ғұлама, Көп жасаған бұл адам. Әкесі ол әкеңнің Білер оны сұраған. Ол кім?</vt:lpstr>
      <vt:lpstr>Бала, бала, бала деп, Түнде шошып оянған; Түн ұйқысын төрт бөліп, Түнде бесік таянған. </vt:lpstr>
      <vt:lpstr>Атаңның баласы Кей кезде таласып, Қаласың әжеге Білгенің асады кәдеге? Ол кім? </vt:lpstr>
      <vt:lpstr>       Тыныштық сәті!</vt:lpstr>
      <vt:lpstr>Сен не көрдің? - Сенің отбасың қандай? - Сенің отбасыңда неше адам бар? - Олар кімдер? - Отбасыңда сені қалай еркелетіп айтады?  - Сен отбасыңдағы адамдарды қалай атайсың?</vt:lpstr>
      <vt:lpstr>Менің отбасым...</vt:lpstr>
      <vt:lpstr>Слайд 9</vt:lpstr>
      <vt:lpstr> «Ынтымағы жарасқан отбасы»   (сурет бойынша әңгіме құрау) </vt:lpstr>
      <vt:lpstr>Слайд 11</vt:lpstr>
      <vt:lpstr>Слайд 12</vt:lpstr>
      <vt:lpstr>Слайд 13</vt:lpstr>
      <vt:lpstr>«Жүректен – жүрекке» 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Кел, балалар, күлейік, Күлкіменен түлейік! Қабақ түйген не керек, Көңілді болып жүрейік! </dc:title>
  <dc:creator>user</dc:creator>
  <cp:lastModifiedBy>user</cp:lastModifiedBy>
  <cp:revision>9</cp:revision>
  <dcterms:created xsi:type="dcterms:W3CDTF">2014-10-13T13:44:28Z</dcterms:created>
  <dcterms:modified xsi:type="dcterms:W3CDTF">2014-10-13T17:52:01Z</dcterms:modified>
</cp:coreProperties>
</file>